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Roboto"/>
      <p:regular r:id="rId22"/>
      <p:bold r:id="rId23"/>
      <p:italic r:id="rId24"/>
      <p:boldItalic r:id="rId25"/>
    </p:embeddedFont>
    <p:embeddedFont>
      <p:font typeface="Roboto Medium"/>
      <p:regular r:id="rId26"/>
      <p:bold r:id="rId27"/>
      <p:italic r:id="rId28"/>
      <p:boldItalic r:id="rId29"/>
    </p:embeddedFont>
    <p:embeddedFont>
      <p:font typeface="Roboto Light"/>
      <p:regular r:id="rId30"/>
      <p:bold r:id="rId31"/>
      <p:italic r:id="rId32"/>
      <p:boldItalic r:id="rId33"/>
    </p:embeddedFont>
    <p:embeddedFont>
      <p:font typeface="Roboto Mono"/>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Roboto-regular.fntdata"/><Relationship Id="rId21" Type="http://schemas.openxmlformats.org/officeDocument/2006/relationships/slide" Target="slides/slide15.xml"/><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obotoMedium-regular.fntdata"/><Relationship Id="rId25" Type="http://schemas.openxmlformats.org/officeDocument/2006/relationships/font" Target="fonts/Roboto-boldItalic.fntdata"/><Relationship Id="rId28" Type="http://schemas.openxmlformats.org/officeDocument/2006/relationships/font" Target="fonts/RobotoMedium-italic.fntdata"/><Relationship Id="rId27" Type="http://schemas.openxmlformats.org/officeDocument/2006/relationships/font" Target="fonts/RobotoMedium-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RobotoMedium-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Light-bold.fntdata"/><Relationship Id="rId30" Type="http://schemas.openxmlformats.org/officeDocument/2006/relationships/font" Target="fonts/RobotoLight-regular.fntdata"/><Relationship Id="rId11" Type="http://schemas.openxmlformats.org/officeDocument/2006/relationships/slide" Target="slides/slide5.xml"/><Relationship Id="rId33" Type="http://schemas.openxmlformats.org/officeDocument/2006/relationships/font" Target="fonts/RobotoLight-boldItalic.fntdata"/><Relationship Id="rId10" Type="http://schemas.openxmlformats.org/officeDocument/2006/relationships/slide" Target="slides/slide4.xml"/><Relationship Id="rId32" Type="http://schemas.openxmlformats.org/officeDocument/2006/relationships/font" Target="fonts/RobotoLight-italic.fntdata"/><Relationship Id="rId13" Type="http://schemas.openxmlformats.org/officeDocument/2006/relationships/slide" Target="slides/slide7.xml"/><Relationship Id="rId35" Type="http://schemas.openxmlformats.org/officeDocument/2006/relationships/font" Target="fonts/RobotoMono-bold.fntdata"/><Relationship Id="rId12" Type="http://schemas.openxmlformats.org/officeDocument/2006/relationships/slide" Target="slides/slide6.xml"/><Relationship Id="rId34" Type="http://schemas.openxmlformats.org/officeDocument/2006/relationships/font" Target="fonts/RobotoMono-regular.fntdata"/><Relationship Id="rId15" Type="http://schemas.openxmlformats.org/officeDocument/2006/relationships/slide" Target="slides/slide9.xml"/><Relationship Id="rId37" Type="http://schemas.openxmlformats.org/officeDocument/2006/relationships/font" Target="fonts/RobotoMono-boldItalic.fntdata"/><Relationship Id="rId14" Type="http://schemas.openxmlformats.org/officeDocument/2006/relationships/slide" Target="slides/slide8.xml"/><Relationship Id="rId36" Type="http://schemas.openxmlformats.org/officeDocument/2006/relationships/font" Target="fonts/RobotoMono-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gif>
</file>

<file path=ppt/media/image3.png>
</file>

<file path=ppt/media/image4.png>
</file>

<file path=ppt/media/image5.png>
</file>

<file path=ppt/media/image6.gif>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b356684a82_0_67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g2b356684a82_0_6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b356684a82_0_138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5" name="Google Shape;175;g2b356684a82_0_13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b356684a82_0_139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4" name="Google Shape;184;g2b356684a82_0_13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b356684a82_0_13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3" name="Google Shape;193;g2b356684a82_0_13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b356684a82_0_137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9" name="Google Shape;199;g2b356684a82_0_13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b356684a82_0_10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g2b356684a82_0_10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b356684a82_0_108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g2b356684a82_0_10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b356684a82_0_126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g2b356684a82_0_12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b356684a82_0_119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 name="Google Shape;124;g2b356684a82_0_11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b356684a82_0_7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g2b356684a82_0_7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b356684a82_0_128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g2b356684a82_0_12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b356684a82_0_11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g2b356684a82_0_11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b356684a82_0_110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g2b356684a82_0_110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b356684a82_0_13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g2b356684a82_0_13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b356684a82_0_13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6" name="Google Shape;166;g2b356684a82_0_13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14"/>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6" name="Shape 56"/>
        <p:cNvGrpSpPr/>
        <p:nvPr/>
      </p:nvGrpSpPr>
      <p:grpSpPr>
        <a:xfrm>
          <a:off x="0" y="0"/>
          <a:ext cx="0" cy="0"/>
          <a:chOff x="0" y="0"/>
          <a:chExt cx="0" cy="0"/>
        </a:xfrm>
      </p:grpSpPr>
      <p:sp>
        <p:nvSpPr>
          <p:cNvPr id="57" name="Google Shape;57;p15"/>
          <p:cNvSpPr txBox="1"/>
          <p:nvPr>
            <p:ph type="ctrTitle"/>
          </p:nvPr>
        </p:nvSpPr>
        <p:spPr>
          <a:xfrm>
            <a:off x="390525" y="1819275"/>
            <a:ext cx="8222100" cy="9336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4800"/>
              <a:buNone/>
              <a:defRPr sz="48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
        <p:nvSpPr>
          <p:cNvPr id="58" name="Google Shape;58;p15"/>
          <p:cNvSpPr txBox="1"/>
          <p:nvPr>
            <p:ph idx="1" type="subTitle"/>
          </p:nvPr>
        </p:nvSpPr>
        <p:spPr>
          <a:xfrm>
            <a:off x="390525" y="2789130"/>
            <a:ext cx="8222100" cy="4329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Clr>
                <a:schemeClr val="lt1"/>
              </a:buClr>
              <a:buSzPts val="1800"/>
              <a:buNone/>
              <a:defRPr>
                <a:solidFill>
                  <a:schemeClr val="lt1"/>
                </a:solidFill>
              </a:defRPr>
            </a:lvl1pPr>
            <a:lvl2pPr lvl="1" rtl="0" algn="l">
              <a:lnSpc>
                <a:spcPct val="100000"/>
              </a:lnSpc>
              <a:spcBef>
                <a:spcPts val="0"/>
              </a:spcBef>
              <a:spcAft>
                <a:spcPts val="0"/>
              </a:spcAft>
              <a:buClr>
                <a:schemeClr val="lt1"/>
              </a:buClr>
              <a:buSzPts val="1800"/>
              <a:buNone/>
              <a:defRPr sz="1800">
                <a:solidFill>
                  <a:schemeClr val="lt1"/>
                </a:solidFill>
              </a:defRPr>
            </a:lvl2pPr>
            <a:lvl3pPr lvl="2" rtl="0" algn="l">
              <a:lnSpc>
                <a:spcPct val="100000"/>
              </a:lnSpc>
              <a:spcBef>
                <a:spcPts val="0"/>
              </a:spcBef>
              <a:spcAft>
                <a:spcPts val="0"/>
              </a:spcAft>
              <a:buClr>
                <a:schemeClr val="lt1"/>
              </a:buClr>
              <a:buSzPts val="1800"/>
              <a:buNone/>
              <a:defRPr sz="1800">
                <a:solidFill>
                  <a:schemeClr val="lt1"/>
                </a:solidFill>
              </a:defRPr>
            </a:lvl3pPr>
            <a:lvl4pPr lvl="3" rtl="0" algn="l">
              <a:lnSpc>
                <a:spcPct val="100000"/>
              </a:lnSpc>
              <a:spcBef>
                <a:spcPts val="0"/>
              </a:spcBef>
              <a:spcAft>
                <a:spcPts val="0"/>
              </a:spcAft>
              <a:buClr>
                <a:schemeClr val="lt1"/>
              </a:buClr>
              <a:buSzPts val="1800"/>
              <a:buNone/>
              <a:defRPr sz="1800">
                <a:solidFill>
                  <a:schemeClr val="lt1"/>
                </a:solidFill>
              </a:defRPr>
            </a:lvl4pPr>
            <a:lvl5pPr lvl="4" rtl="0" algn="l">
              <a:lnSpc>
                <a:spcPct val="100000"/>
              </a:lnSpc>
              <a:spcBef>
                <a:spcPts val="0"/>
              </a:spcBef>
              <a:spcAft>
                <a:spcPts val="0"/>
              </a:spcAft>
              <a:buClr>
                <a:schemeClr val="lt1"/>
              </a:buClr>
              <a:buSzPts val="1800"/>
              <a:buNone/>
              <a:defRPr sz="1800">
                <a:solidFill>
                  <a:schemeClr val="lt1"/>
                </a:solidFill>
              </a:defRPr>
            </a:lvl5pPr>
            <a:lvl6pPr lvl="5" rtl="0" algn="l">
              <a:lnSpc>
                <a:spcPct val="100000"/>
              </a:lnSpc>
              <a:spcBef>
                <a:spcPts val="0"/>
              </a:spcBef>
              <a:spcAft>
                <a:spcPts val="0"/>
              </a:spcAft>
              <a:buClr>
                <a:schemeClr val="lt1"/>
              </a:buClr>
              <a:buSzPts val="1800"/>
              <a:buNone/>
              <a:defRPr sz="1800">
                <a:solidFill>
                  <a:schemeClr val="lt1"/>
                </a:solidFill>
              </a:defRPr>
            </a:lvl6pPr>
            <a:lvl7pPr lvl="6" rtl="0" algn="l">
              <a:lnSpc>
                <a:spcPct val="100000"/>
              </a:lnSpc>
              <a:spcBef>
                <a:spcPts val="0"/>
              </a:spcBef>
              <a:spcAft>
                <a:spcPts val="0"/>
              </a:spcAft>
              <a:buClr>
                <a:schemeClr val="lt1"/>
              </a:buClr>
              <a:buSzPts val="1800"/>
              <a:buNone/>
              <a:defRPr sz="1800">
                <a:solidFill>
                  <a:schemeClr val="lt1"/>
                </a:solidFill>
              </a:defRPr>
            </a:lvl7pPr>
            <a:lvl8pPr lvl="7" rtl="0" algn="l">
              <a:lnSpc>
                <a:spcPct val="100000"/>
              </a:lnSpc>
              <a:spcBef>
                <a:spcPts val="0"/>
              </a:spcBef>
              <a:spcAft>
                <a:spcPts val="0"/>
              </a:spcAft>
              <a:buClr>
                <a:schemeClr val="lt1"/>
              </a:buClr>
              <a:buSzPts val="1800"/>
              <a:buNone/>
              <a:defRPr sz="1800">
                <a:solidFill>
                  <a:schemeClr val="lt1"/>
                </a:solidFill>
              </a:defRPr>
            </a:lvl8pPr>
            <a:lvl9pPr lvl="8" rtl="0" algn="l">
              <a:lnSpc>
                <a:spcPct val="100000"/>
              </a:lnSpc>
              <a:spcBef>
                <a:spcPts val="0"/>
              </a:spcBef>
              <a:spcAft>
                <a:spcPts val="0"/>
              </a:spcAft>
              <a:buClr>
                <a:schemeClr val="lt1"/>
              </a:buClr>
              <a:buSzPts val="1800"/>
              <a:buNone/>
              <a:defRPr sz="1800">
                <a:solidFill>
                  <a:schemeClr val="lt1"/>
                </a:solidFill>
              </a:defRPr>
            </a:lvl9pPr>
          </a:lstStyle>
          <a:p/>
        </p:txBody>
      </p:sp>
      <p:sp>
        <p:nvSpPr>
          <p:cNvPr id="59" name="Google Shape;59;p15"/>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0" name="Shape 60"/>
        <p:cNvGrpSpPr/>
        <p:nvPr/>
      </p:nvGrpSpPr>
      <p:grpSpPr>
        <a:xfrm>
          <a:off x="0" y="0"/>
          <a:ext cx="0" cy="0"/>
          <a:chOff x="0" y="0"/>
          <a:chExt cx="0" cy="0"/>
        </a:xfrm>
      </p:grpSpPr>
      <p:sp>
        <p:nvSpPr>
          <p:cNvPr id="61" name="Google Shape;61;p16"/>
          <p:cNvSpPr txBox="1"/>
          <p:nvPr>
            <p:ph type="title"/>
          </p:nvPr>
        </p:nvSpPr>
        <p:spPr>
          <a:xfrm>
            <a:off x="460950" y="2065350"/>
            <a:ext cx="8222100" cy="1012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SzPts val="4200"/>
              <a:buNone/>
              <a:defRPr sz="4200"/>
            </a:lvl2pPr>
            <a:lvl3pPr lvl="2" rtl="0" algn="l">
              <a:lnSpc>
                <a:spcPct val="100000"/>
              </a:lnSpc>
              <a:spcBef>
                <a:spcPts val="0"/>
              </a:spcBef>
              <a:spcAft>
                <a:spcPts val="0"/>
              </a:spcAft>
              <a:buSzPts val="4200"/>
              <a:buNone/>
              <a:defRPr sz="4200"/>
            </a:lvl3pPr>
            <a:lvl4pPr lvl="3" rtl="0" algn="l">
              <a:lnSpc>
                <a:spcPct val="100000"/>
              </a:lnSpc>
              <a:spcBef>
                <a:spcPts val="0"/>
              </a:spcBef>
              <a:spcAft>
                <a:spcPts val="0"/>
              </a:spcAft>
              <a:buSzPts val="4200"/>
              <a:buNone/>
              <a:defRPr sz="4200"/>
            </a:lvl4pPr>
            <a:lvl5pPr lvl="4" rtl="0" algn="l">
              <a:lnSpc>
                <a:spcPct val="100000"/>
              </a:lnSpc>
              <a:spcBef>
                <a:spcPts val="0"/>
              </a:spcBef>
              <a:spcAft>
                <a:spcPts val="0"/>
              </a:spcAft>
              <a:buSzPts val="4200"/>
              <a:buNone/>
              <a:defRPr sz="4200"/>
            </a:lvl5pPr>
            <a:lvl6pPr lvl="5" rtl="0" algn="l">
              <a:lnSpc>
                <a:spcPct val="100000"/>
              </a:lnSpc>
              <a:spcBef>
                <a:spcPts val="0"/>
              </a:spcBef>
              <a:spcAft>
                <a:spcPts val="0"/>
              </a:spcAft>
              <a:buSzPts val="4200"/>
              <a:buNone/>
              <a:defRPr sz="4200"/>
            </a:lvl6pPr>
            <a:lvl7pPr lvl="6" rtl="0" algn="l">
              <a:lnSpc>
                <a:spcPct val="100000"/>
              </a:lnSpc>
              <a:spcBef>
                <a:spcPts val="0"/>
              </a:spcBef>
              <a:spcAft>
                <a:spcPts val="0"/>
              </a:spcAft>
              <a:buSzPts val="4200"/>
              <a:buNone/>
              <a:defRPr sz="4200"/>
            </a:lvl7pPr>
            <a:lvl8pPr lvl="7" rtl="0" algn="l">
              <a:lnSpc>
                <a:spcPct val="100000"/>
              </a:lnSpc>
              <a:spcBef>
                <a:spcPts val="0"/>
              </a:spcBef>
              <a:spcAft>
                <a:spcPts val="0"/>
              </a:spcAft>
              <a:buSzPts val="4200"/>
              <a:buNone/>
              <a:defRPr sz="4200"/>
            </a:lvl8pPr>
            <a:lvl9pPr lvl="8" rtl="0" algn="l">
              <a:lnSpc>
                <a:spcPct val="100000"/>
              </a:lnSpc>
              <a:spcBef>
                <a:spcPts val="0"/>
              </a:spcBef>
              <a:spcAft>
                <a:spcPts val="0"/>
              </a:spcAft>
              <a:buSzPts val="4200"/>
              <a:buNone/>
              <a:defRPr sz="4200"/>
            </a:lvl9pPr>
          </a:lstStyle>
          <a:p/>
        </p:txBody>
      </p:sp>
      <p:sp>
        <p:nvSpPr>
          <p:cNvPr id="62" name="Google Shape;62;p16"/>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 name="Shape 63"/>
        <p:cNvGrpSpPr/>
        <p:nvPr/>
      </p:nvGrpSpPr>
      <p:grpSpPr>
        <a:xfrm>
          <a:off x="0" y="0"/>
          <a:ext cx="0" cy="0"/>
          <a:chOff x="0" y="0"/>
          <a:chExt cx="0" cy="0"/>
        </a:xfrm>
      </p:grpSpPr>
      <p:sp>
        <p:nvSpPr>
          <p:cNvPr id="64" name="Google Shape;64;p17"/>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65" name="Google Shape;65;p17"/>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66" name="Google Shape;66;p17"/>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3200"/>
              <a:buNone/>
              <a:defRPr/>
            </a:lvl1pPr>
            <a:lvl2pPr lvl="1" rtl="0" algn="l">
              <a:lnSpc>
                <a:spcPct val="100000"/>
              </a:lnSpc>
              <a:spcBef>
                <a:spcPts val="0"/>
              </a:spcBef>
              <a:spcAft>
                <a:spcPts val="0"/>
              </a:spcAft>
              <a:buSzPts val="3200"/>
              <a:buNone/>
              <a:defRPr/>
            </a:lvl2pPr>
            <a:lvl3pPr lvl="2" rtl="0" algn="l">
              <a:lnSpc>
                <a:spcPct val="100000"/>
              </a:lnSpc>
              <a:spcBef>
                <a:spcPts val="0"/>
              </a:spcBef>
              <a:spcAft>
                <a:spcPts val="0"/>
              </a:spcAft>
              <a:buSzPts val="3200"/>
              <a:buNone/>
              <a:defRPr/>
            </a:lvl3pPr>
            <a:lvl4pPr lvl="3" rtl="0" algn="l">
              <a:lnSpc>
                <a:spcPct val="100000"/>
              </a:lnSpc>
              <a:spcBef>
                <a:spcPts val="0"/>
              </a:spcBef>
              <a:spcAft>
                <a:spcPts val="0"/>
              </a:spcAft>
              <a:buSzPts val="3200"/>
              <a:buNone/>
              <a:defRPr/>
            </a:lvl4pPr>
            <a:lvl5pPr lvl="4" rtl="0" algn="l">
              <a:lnSpc>
                <a:spcPct val="100000"/>
              </a:lnSpc>
              <a:spcBef>
                <a:spcPts val="0"/>
              </a:spcBef>
              <a:spcAft>
                <a:spcPts val="0"/>
              </a:spcAft>
              <a:buSzPts val="3200"/>
              <a:buNone/>
              <a:defRPr/>
            </a:lvl5pPr>
            <a:lvl6pPr lvl="5" rtl="0" algn="l">
              <a:lnSpc>
                <a:spcPct val="100000"/>
              </a:lnSpc>
              <a:spcBef>
                <a:spcPts val="0"/>
              </a:spcBef>
              <a:spcAft>
                <a:spcPts val="0"/>
              </a:spcAft>
              <a:buSzPts val="3200"/>
              <a:buNone/>
              <a:defRPr/>
            </a:lvl6pPr>
            <a:lvl7pPr lvl="6" rtl="0" algn="l">
              <a:lnSpc>
                <a:spcPct val="100000"/>
              </a:lnSpc>
              <a:spcBef>
                <a:spcPts val="0"/>
              </a:spcBef>
              <a:spcAft>
                <a:spcPts val="0"/>
              </a:spcAft>
              <a:buSzPts val="3200"/>
              <a:buNone/>
              <a:defRPr/>
            </a:lvl7pPr>
            <a:lvl8pPr lvl="7" rtl="0" algn="l">
              <a:lnSpc>
                <a:spcPct val="100000"/>
              </a:lnSpc>
              <a:spcBef>
                <a:spcPts val="0"/>
              </a:spcBef>
              <a:spcAft>
                <a:spcPts val="0"/>
              </a:spcAft>
              <a:buSzPts val="3200"/>
              <a:buNone/>
              <a:defRPr/>
            </a:lvl8pPr>
            <a:lvl9pPr lvl="8" rtl="0" algn="l">
              <a:lnSpc>
                <a:spcPct val="100000"/>
              </a:lnSpc>
              <a:spcBef>
                <a:spcPts val="0"/>
              </a:spcBef>
              <a:spcAft>
                <a:spcPts val="0"/>
              </a:spcAft>
              <a:buSzPts val="3200"/>
              <a:buNone/>
              <a:defRPr/>
            </a:lvl9pPr>
          </a:lstStyle>
          <a:p/>
        </p:txBody>
      </p:sp>
      <p:sp>
        <p:nvSpPr>
          <p:cNvPr id="67" name="Google Shape;67;p17"/>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68" name="Google Shape;68;p17"/>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9" name="Shape 69"/>
        <p:cNvGrpSpPr/>
        <p:nvPr/>
      </p:nvGrpSpPr>
      <p:grpSpPr>
        <a:xfrm>
          <a:off x="0" y="0"/>
          <a:ext cx="0" cy="0"/>
          <a:chOff x="0" y="0"/>
          <a:chExt cx="0" cy="0"/>
        </a:xfrm>
      </p:grpSpPr>
      <p:sp>
        <p:nvSpPr>
          <p:cNvPr id="70" name="Google Shape;70;p18"/>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71" name="Google Shape;71;p18"/>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72" name="Google Shape;72;p18"/>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3200"/>
              <a:buNone/>
              <a:defRPr/>
            </a:lvl1pPr>
            <a:lvl2pPr lvl="1" rtl="0" algn="l">
              <a:lnSpc>
                <a:spcPct val="100000"/>
              </a:lnSpc>
              <a:spcBef>
                <a:spcPts val="0"/>
              </a:spcBef>
              <a:spcAft>
                <a:spcPts val="0"/>
              </a:spcAft>
              <a:buSzPts val="3200"/>
              <a:buNone/>
              <a:defRPr/>
            </a:lvl2pPr>
            <a:lvl3pPr lvl="2" rtl="0" algn="l">
              <a:lnSpc>
                <a:spcPct val="100000"/>
              </a:lnSpc>
              <a:spcBef>
                <a:spcPts val="0"/>
              </a:spcBef>
              <a:spcAft>
                <a:spcPts val="0"/>
              </a:spcAft>
              <a:buSzPts val="3200"/>
              <a:buNone/>
              <a:defRPr/>
            </a:lvl3pPr>
            <a:lvl4pPr lvl="3" rtl="0" algn="l">
              <a:lnSpc>
                <a:spcPct val="100000"/>
              </a:lnSpc>
              <a:spcBef>
                <a:spcPts val="0"/>
              </a:spcBef>
              <a:spcAft>
                <a:spcPts val="0"/>
              </a:spcAft>
              <a:buSzPts val="3200"/>
              <a:buNone/>
              <a:defRPr/>
            </a:lvl4pPr>
            <a:lvl5pPr lvl="4" rtl="0" algn="l">
              <a:lnSpc>
                <a:spcPct val="100000"/>
              </a:lnSpc>
              <a:spcBef>
                <a:spcPts val="0"/>
              </a:spcBef>
              <a:spcAft>
                <a:spcPts val="0"/>
              </a:spcAft>
              <a:buSzPts val="3200"/>
              <a:buNone/>
              <a:defRPr/>
            </a:lvl5pPr>
            <a:lvl6pPr lvl="5" rtl="0" algn="l">
              <a:lnSpc>
                <a:spcPct val="100000"/>
              </a:lnSpc>
              <a:spcBef>
                <a:spcPts val="0"/>
              </a:spcBef>
              <a:spcAft>
                <a:spcPts val="0"/>
              </a:spcAft>
              <a:buSzPts val="3200"/>
              <a:buNone/>
              <a:defRPr/>
            </a:lvl6pPr>
            <a:lvl7pPr lvl="6" rtl="0" algn="l">
              <a:lnSpc>
                <a:spcPct val="100000"/>
              </a:lnSpc>
              <a:spcBef>
                <a:spcPts val="0"/>
              </a:spcBef>
              <a:spcAft>
                <a:spcPts val="0"/>
              </a:spcAft>
              <a:buSzPts val="3200"/>
              <a:buNone/>
              <a:defRPr/>
            </a:lvl7pPr>
            <a:lvl8pPr lvl="7" rtl="0" algn="l">
              <a:lnSpc>
                <a:spcPct val="100000"/>
              </a:lnSpc>
              <a:spcBef>
                <a:spcPts val="0"/>
              </a:spcBef>
              <a:spcAft>
                <a:spcPts val="0"/>
              </a:spcAft>
              <a:buSzPts val="3200"/>
              <a:buNone/>
              <a:defRPr/>
            </a:lvl8pPr>
            <a:lvl9pPr lvl="8" rtl="0" algn="l">
              <a:lnSpc>
                <a:spcPct val="100000"/>
              </a:lnSpc>
              <a:spcBef>
                <a:spcPts val="0"/>
              </a:spcBef>
              <a:spcAft>
                <a:spcPts val="0"/>
              </a:spcAft>
              <a:buSzPts val="3200"/>
              <a:buNone/>
              <a:defRPr/>
            </a:lvl9pPr>
          </a:lstStyle>
          <a:p/>
        </p:txBody>
      </p:sp>
      <p:sp>
        <p:nvSpPr>
          <p:cNvPr id="73" name="Google Shape;73;p18"/>
          <p:cNvSpPr txBox="1"/>
          <p:nvPr>
            <p:ph idx="1" type="body"/>
          </p:nvPr>
        </p:nvSpPr>
        <p:spPr>
          <a:xfrm>
            <a:off x="471900" y="1919076"/>
            <a:ext cx="3999900" cy="27102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74" name="Google Shape;74;p18"/>
          <p:cNvSpPr txBox="1"/>
          <p:nvPr>
            <p:ph idx="2" type="body"/>
          </p:nvPr>
        </p:nvSpPr>
        <p:spPr>
          <a:xfrm>
            <a:off x="4694250" y="1919076"/>
            <a:ext cx="3999900" cy="27102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75" name="Google Shape;75;p18"/>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6" name="Shape 76"/>
        <p:cNvGrpSpPr/>
        <p:nvPr/>
      </p:nvGrpSpPr>
      <p:grpSpPr>
        <a:xfrm>
          <a:off x="0" y="0"/>
          <a:ext cx="0" cy="0"/>
          <a:chOff x="0" y="0"/>
          <a:chExt cx="0" cy="0"/>
        </a:xfrm>
      </p:grpSpPr>
      <p:sp>
        <p:nvSpPr>
          <p:cNvPr id="77" name="Google Shape;77;p19"/>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78" name="Google Shape;78;p19"/>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79" name="Google Shape;79;p19"/>
          <p:cNvSpPr txBox="1"/>
          <p:nvPr>
            <p:ph type="title"/>
          </p:nvPr>
        </p:nvSpPr>
        <p:spPr>
          <a:xfrm>
            <a:off x="98250" y="16350"/>
            <a:ext cx="8826600" cy="602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800"/>
              <a:buNone/>
              <a:defRPr sz="1800"/>
            </a:lvl1pPr>
            <a:lvl2pPr lvl="1" rtl="0" algn="l">
              <a:lnSpc>
                <a:spcPct val="100000"/>
              </a:lnSpc>
              <a:spcBef>
                <a:spcPts val="0"/>
              </a:spcBef>
              <a:spcAft>
                <a:spcPts val="0"/>
              </a:spcAft>
              <a:buSzPts val="1800"/>
              <a:buNone/>
              <a:defRPr sz="1800"/>
            </a:lvl2pPr>
            <a:lvl3pPr lvl="2" rtl="0" algn="l">
              <a:lnSpc>
                <a:spcPct val="100000"/>
              </a:lnSpc>
              <a:spcBef>
                <a:spcPts val="0"/>
              </a:spcBef>
              <a:spcAft>
                <a:spcPts val="0"/>
              </a:spcAft>
              <a:buSzPts val="1800"/>
              <a:buNone/>
              <a:defRPr sz="1800"/>
            </a:lvl3pPr>
            <a:lvl4pPr lvl="3" rtl="0" algn="l">
              <a:lnSpc>
                <a:spcPct val="100000"/>
              </a:lnSpc>
              <a:spcBef>
                <a:spcPts val="0"/>
              </a:spcBef>
              <a:spcAft>
                <a:spcPts val="0"/>
              </a:spcAft>
              <a:buSzPts val="1800"/>
              <a:buNone/>
              <a:defRPr sz="1800"/>
            </a:lvl4pPr>
            <a:lvl5pPr lvl="4" rtl="0" algn="l">
              <a:lnSpc>
                <a:spcPct val="100000"/>
              </a:lnSpc>
              <a:spcBef>
                <a:spcPts val="0"/>
              </a:spcBef>
              <a:spcAft>
                <a:spcPts val="0"/>
              </a:spcAft>
              <a:buSzPts val="1800"/>
              <a:buNone/>
              <a:defRPr sz="1800"/>
            </a:lvl5pPr>
            <a:lvl6pPr lvl="5" rtl="0" algn="l">
              <a:lnSpc>
                <a:spcPct val="100000"/>
              </a:lnSpc>
              <a:spcBef>
                <a:spcPts val="0"/>
              </a:spcBef>
              <a:spcAft>
                <a:spcPts val="0"/>
              </a:spcAft>
              <a:buSzPts val="1800"/>
              <a:buNone/>
              <a:defRPr sz="1800"/>
            </a:lvl6pPr>
            <a:lvl7pPr lvl="6" rtl="0" algn="l">
              <a:lnSpc>
                <a:spcPct val="100000"/>
              </a:lnSpc>
              <a:spcBef>
                <a:spcPts val="0"/>
              </a:spcBef>
              <a:spcAft>
                <a:spcPts val="0"/>
              </a:spcAft>
              <a:buSzPts val="1800"/>
              <a:buNone/>
              <a:defRPr sz="1800"/>
            </a:lvl7pPr>
            <a:lvl8pPr lvl="7" rtl="0" algn="l">
              <a:lnSpc>
                <a:spcPct val="100000"/>
              </a:lnSpc>
              <a:spcBef>
                <a:spcPts val="0"/>
              </a:spcBef>
              <a:spcAft>
                <a:spcPts val="0"/>
              </a:spcAft>
              <a:buSzPts val="1800"/>
              <a:buNone/>
              <a:defRPr sz="1800"/>
            </a:lvl8pPr>
            <a:lvl9pPr lvl="8" rtl="0" algn="l">
              <a:lnSpc>
                <a:spcPct val="100000"/>
              </a:lnSpc>
              <a:spcBef>
                <a:spcPts val="0"/>
              </a:spcBef>
              <a:spcAft>
                <a:spcPts val="0"/>
              </a:spcAft>
              <a:buSzPts val="1800"/>
              <a:buNone/>
              <a:defRPr sz="1800"/>
            </a:lvl9pPr>
          </a:lstStyle>
          <a:p/>
        </p:txBody>
      </p:sp>
      <p:sp>
        <p:nvSpPr>
          <p:cNvPr id="80" name="Google Shape;80;p19"/>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1" name="Shape 81"/>
        <p:cNvGrpSpPr/>
        <p:nvPr/>
      </p:nvGrpSpPr>
      <p:grpSpPr>
        <a:xfrm>
          <a:off x="0" y="0"/>
          <a:ext cx="0" cy="0"/>
          <a:chOff x="0" y="0"/>
          <a:chExt cx="0" cy="0"/>
        </a:xfrm>
      </p:grpSpPr>
      <p:sp>
        <p:nvSpPr>
          <p:cNvPr id="82" name="Google Shape;82;p20"/>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83" name="Google Shape;83;p20"/>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84" name="Google Shape;84;p20"/>
          <p:cNvSpPr txBox="1"/>
          <p:nvPr>
            <p:ph type="title"/>
          </p:nvPr>
        </p:nvSpPr>
        <p:spPr>
          <a:xfrm>
            <a:off x="226077" y="357800"/>
            <a:ext cx="2808000" cy="9534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2400"/>
              <a:buNone/>
              <a:defRPr sz="2400"/>
            </a:lvl1pPr>
            <a:lvl2pPr lvl="1" rtl="0" algn="l">
              <a:lnSpc>
                <a:spcPct val="100000"/>
              </a:lnSpc>
              <a:spcBef>
                <a:spcPts val="0"/>
              </a:spcBef>
              <a:spcAft>
                <a:spcPts val="0"/>
              </a:spcAft>
              <a:buSzPts val="2400"/>
              <a:buNone/>
              <a:defRPr sz="2400"/>
            </a:lvl2pPr>
            <a:lvl3pPr lvl="2" rtl="0" algn="l">
              <a:lnSpc>
                <a:spcPct val="100000"/>
              </a:lnSpc>
              <a:spcBef>
                <a:spcPts val="0"/>
              </a:spcBef>
              <a:spcAft>
                <a:spcPts val="0"/>
              </a:spcAft>
              <a:buSzPts val="2400"/>
              <a:buNone/>
              <a:defRPr sz="2400"/>
            </a:lvl3pPr>
            <a:lvl4pPr lvl="3" rtl="0" algn="l">
              <a:lnSpc>
                <a:spcPct val="100000"/>
              </a:lnSpc>
              <a:spcBef>
                <a:spcPts val="0"/>
              </a:spcBef>
              <a:spcAft>
                <a:spcPts val="0"/>
              </a:spcAft>
              <a:buSzPts val="2400"/>
              <a:buNone/>
              <a:defRPr sz="2400"/>
            </a:lvl4pPr>
            <a:lvl5pPr lvl="4" rtl="0" algn="l">
              <a:lnSpc>
                <a:spcPct val="100000"/>
              </a:lnSpc>
              <a:spcBef>
                <a:spcPts val="0"/>
              </a:spcBef>
              <a:spcAft>
                <a:spcPts val="0"/>
              </a:spcAft>
              <a:buSzPts val="2400"/>
              <a:buNone/>
              <a:defRPr sz="2400"/>
            </a:lvl5pPr>
            <a:lvl6pPr lvl="5" rtl="0" algn="l">
              <a:lnSpc>
                <a:spcPct val="100000"/>
              </a:lnSpc>
              <a:spcBef>
                <a:spcPts val="0"/>
              </a:spcBef>
              <a:spcAft>
                <a:spcPts val="0"/>
              </a:spcAft>
              <a:buSzPts val="2400"/>
              <a:buNone/>
              <a:defRPr sz="2400"/>
            </a:lvl6pPr>
            <a:lvl7pPr lvl="6" rtl="0" algn="l">
              <a:lnSpc>
                <a:spcPct val="100000"/>
              </a:lnSpc>
              <a:spcBef>
                <a:spcPts val="0"/>
              </a:spcBef>
              <a:spcAft>
                <a:spcPts val="0"/>
              </a:spcAft>
              <a:buSzPts val="2400"/>
              <a:buNone/>
              <a:defRPr sz="2400"/>
            </a:lvl7pPr>
            <a:lvl8pPr lvl="7" rtl="0" algn="l">
              <a:lnSpc>
                <a:spcPct val="100000"/>
              </a:lnSpc>
              <a:spcBef>
                <a:spcPts val="0"/>
              </a:spcBef>
              <a:spcAft>
                <a:spcPts val="0"/>
              </a:spcAft>
              <a:buSzPts val="2400"/>
              <a:buNone/>
              <a:defRPr sz="2400"/>
            </a:lvl8pPr>
            <a:lvl9pPr lvl="8" rtl="0" algn="l">
              <a:lnSpc>
                <a:spcPct val="100000"/>
              </a:lnSpc>
              <a:spcBef>
                <a:spcPts val="0"/>
              </a:spcBef>
              <a:spcAft>
                <a:spcPts val="0"/>
              </a:spcAft>
              <a:buSzPts val="2400"/>
              <a:buNone/>
              <a:defRPr sz="2400"/>
            </a:lvl9pPr>
          </a:lstStyle>
          <a:p/>
        </p:txBody>
      </p:sp>
      <p:sp>
        <p:nvSpPr>
          <p:cNvPr id="85" name="Google Shape;85;p20"/>
          <p:cNvSpPr txBox="1"/>
          <p:nvPr>
            <p:ph idx="1" type="body"/>
          </p:nvPr>
        </p:nvSpPr>
        <p:spPr>
          <a:xfrm>
            <a:off x="226075" y="1465800"/>
            <a:ext cx="2808000" cy="3163500"/>
          </a:xfrm>
          <a:prstGeom prst="rect">
            <a:avLst/>
          </a:prstGeom>
          <a:noFill/>
          <a:ln>
            <a:noFill/>
          </a:ln>
        </p:spPr>
        <p:txBody>
          <a:bodyPr anchorCtr="0" anchor="t" bIns="91425" lIns="91425" spcFirstLastPara="1" rIns="91425" wrap="square" tIns="91425">
            <a:noAutofit/>
          </a:bodyPr>
          <a:lstStyle>
            <a:lvl1pPr indent="-304800" lvl="0" marL="457200" rtl="0" algn="l">
              <a:lnSpc>
                <a:spcPct val="115000"/>
              </a:lnSpc>
              <a:spcBef>
                <a:spcPts val="0"/>
              </a:spcBef>
              <a:spcAft>
                <a:spcPts val="0"/>
              </a:spcAft>
              <a:buClr>
                <a:schemeClr val="lt1"/>
              </a:buClr>
              <a:buSzPts val="1200"/>
              <a:buChar char="●"/>
              <a:defRPr sz="1200">
                <a:solidFill>
                  <a:schemeClr val="lt1"/>
                </a:solidFill>
              </a:defRPr>
            </a:lvl1pPr>
            <a:lvl2pPr indent="-304800" lvl="1" marL="914400" rtl="0" algn="l">
              <a:lnSpc>
                <a:spcPct val="115000"/>
              </a:lnSpc>
              <a:spcBef>
                <a:spcPts val="1600"/>
              </a:spcBef>
              <a:spcAft>
                <a:spcPts val="0"/>
              </a:spcAft>
              <a:buClr>
                <a:schemeClr val="lt1"/>
              </a:buClr>
              <a:buSzPts val="1200"/>
              <a:buChar char="○"/>
              <a:defRPr sz="1200">
                <a:solidFill>
                  <a:schemeClr val="lt1"/>
                </a:solidFill>
              </a:defRPr>
            </a:lvl2pPr>
            <a:lvl3pPr indent="-304800" lvl="2" marL="1371600" rtl="0" algn="l">
              <a:lnSpc>
                <a:spcPct val="115000"/>
              </a:lnSpc>
              <a:spcBef>
                <a:spcPts val="1600"/>
              </a:spcBef>
              <a:spcAft>
                <a:spcPts val="0"/>
              </a:spcAft>
              <a:buClr>
                <a:schemeClr val="lt1"/>
              </a:buClr>
              <a:buSzPts val="1200"/>
              <a:buChar char="■"/>
              <a:defRPr sz="1200">
                <a:solidFill>
                  <a:schemeClr val="lt1"/>
                </a:solidFill>
              </a:defRPr>
            </a:lvl3pPr>
            <a:lvl4pPr indent="-304800" lvl="3" marL="1828800" rtl="0" algn="l">
              <a:lnSpc>
                <a:spcPct val="115000"/>
              </a:lnSpc>
              <a:spcBef>
                <a:spcPts val="1600"/>
              </a:spcBef>
              <a:spcAft>
                <a:spcPts val="0"/>
              </a:spcAft>
              <a:buClr>
                <a:schemeClr val="lt1"/>
              </a:buClr>
              <a:buSzPts val="1200"/>
              <a:buChar char="●"/>
              <a:defRPr sz="1200">
                <a:solidFill>
                  <a:schemeClr val="lt1"/>
                </a:solidFill>
              </a:defRPr>
            </a:lvl4pPr>
            <a:lvl5pPr indent="-304800" lvl="4" marL="2286000" rtl="0" algn="l">
              <a:lnSpc>
                <a:spcPct val="115000"/>
              </a:lnSpc>
              <a:spcBef>
                <a:spcPts val="1600"/>
              </a:spcBef>
              <a:spcAft>
                <a:spcPts val="0"/>
              </a:spcAft>
              <a:buClr>
                <a:schemeClr val="lt1"/>
              </a:buClr>
              <a:buSzPts val="1200"/>
              <a:buChar char="○"/>
              <a:defRPr sz="1200">
                <a:solidFill>
                  <a:schemeClr val="lt1"/>
                </a:solidFill>
              </a:defRPr>
            </a:lvl5pPr>
            <a:lvl6pPr indent="-304800" lvl="5" marL="2743200" rtl="0" algn="l">
              <a:lnSpc>
                <a:spcPct val="115000"/>
              </a:lnSpc>
              <a:spcBef>
                <a:spcPts val="1600"/>
              </a:spcBef>
              <a:spcAft>
                <a:spcPts val="0"/>
              </a:spcAft>
              <a:buClr>
                <a:schemeClr val="lt1"/>
              </a:buClr>
              <a:buSzPts val="1200"/>
              <a:buChar char="■"/>
              <a:defRPr sz="1200">
                <a:solidFill>
                  <a:schemeClr val="lt1"/>
                </a:solidFill>
              </a:defRPr>
            </a:lvl6pPr>
            <a:lvl7pPr indent="-304800" lvl="6" marL="3200400" rtl="0" algn="l">
              <a:lnSpc>
                <a:spcPct val="115000"/>
              </a:lnSpc>
              <a:spcBef>
                <a:spcPts val="1600"/>
              </a:spcBef>
              <a:spcAft>
                <a:spcPts val="0"/>
              </a:spcAft>
              <a:buClr>
                <a:schemeClr val="lt1"/>
              </a:buClr>
              <a:buSzPts val="1200"/>
              <a:buChar char="●"/>
              <a:defRPr sz="1200">
                <a:solidFill>
                  <a:schemeClr val="lt1"/>
                </a:solidFill>
              </a:defRPr>
            </a:lvl7pPr>
            <a:lvl8pPr indent="-304800" lvl="7" marL="3657600" rtl="0" algn="l">
              <a:lnSpc>
                <a:spcPct val="115000"/>
              </a:lnSpc>
              <a:spcBef>
                <a:spcPts val="1600"/>
              </a:spcBef>
              <a:spcAft>
                <a:spcPts val="0"/>
              </a:spcAft>
              <a:buClr>
                <a:schemeClr val="lt1"/>
              </a:buClr>
              <a:buSzPts val="1200"/>
              <a:buChar char="○"/>
              <a:defRPr sz="1200">
                <a:solidFill>
                  <a:schemeClr val="lt1"/>
                </a:solidFill>
              </a:defRPr>
            </a:lvl8pPr>
            <a:lvl9pPr indent="-304800" lvl="8" marL="4114800" rtl="0" algn="l">
              <a:lnSpc>
                <a:spcPct val="115000"/>
              </a:lnSpc>
              <a:spcBef>
                <a:spcPts val="1600"/>
              </a:spcBef>
              <a:spcAft>
                <a:spcPts val="1600"/>
              </a:spcAft>
              <a:buClr>
                <a:schemeClr val="lt1"/>
              </a:buClr>
              <a:buSzPts val="1200"/>
              <a:buChar char="■"/>
              <a:defRPr sz="1200">
                <a:solidFill>
                  <a:schemeClr val="lt1"/>
                </a:solidFill>
              </a:defRPr>
            </a:lvl9pPr>
          </a:lstStyle>
          <a:p/>
        </p:txBody>
      </p:sp>
      <p:sp>
        <p:nvSpPr>
          <p:cNvPr id="86" name="Google Shape;86;p20"/>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7" name="Shape 87"/>
        <p:cNvGrpSpPr/>
        <p:nvPr/>
      </p:nvGrpSpPr>
      <p:grpSpPr>
        <a:xfrm>
          <a:off x="0" y="0"/>
          <a:ext cx="0" cy="0"/>
          <a:chOff x="0" y="0"/>
          <a:chExt cx="0" cy="0"/>
        </a:xfrm>
      </p:grpSpPr>
      <p:sp>
        <p:nvSpPr>
          <p:cNvPr id="88" name="Google Shape;88;p21"/>
          <p:cNvSpPr txBox="1"/>
          <p:nvPr>
            <p:ph type="title"/>
          </p:nvPr>
        </p:nvSpPr>
        <p:spPr>
          <a:xfrm>
            <a:off x="490250" y="488250"/>
            <a:ext cx="6227100" cy="4090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6000"/>
              <a:buNone/>
              <a:defRPr sz="6000"/>
            </a:lvl1pPr>
            <a:lvl2pPr lvl="1" rtl="0" algn="l">
              <a:lnSpc>
                <a:spcPct val="100000"/>
              </a:lnSpc>
              <a:spcBef>
                <a:spcPts val="0"/>
              </a:spcBef>
              <a:spcAft>
                <a:spcPts val="0"/>
              </a:spcAft>
              <a:buSzPts val="6000"/>
              <a:buNone/>
              <a:defRPr sz="6000"/>
            </a:lvl2pPr>
            <a:lvl3pPr lvl="2" rtl="0" algn="l">
              <a:lnSpc>
                <a:spcPct val="100000"/>
              </a:lnSpc>
              <a:spcBef>
                <a:spcPts val="0"/>
              </a:spcBef>
              <a:spcAft>
                <a:spcPts val="0"/>
              </a:spcAft>
              <a:buSzPts val="6000"/>
              <a:buNone/>
              <a:defRPr sz="6000"/>
            </a:lvl3pPr>
            <a:lvl4pPr lvl="3" rtl="0" algn="l">
              <a:lnSpc>
                <a:spcPct val="100000"/>
              </a:lnSpc>
              <a:spcBef>
                <a:spcPts val="0"/>
              </a:spcBef>
              <a:spcAft>
                <a:spcPts val="0"/>
              </a:spcAft>
              <a:buSzPts val="6000"/>
              <a:buNone/>
              <a:defRPr sz="6000"/>
            </a:lvl4pPr>
            <a:lvl5pPr lvl="4" rtl="0" algn="l">
              <a:lnSpc>
                <a:spcPct val="100000"/>
              </a:lnSpc>
              <a:spcBef>
                <a:spcPts val="0"/>
              </a:spcBef>
              <a:spcAft>
                <a:spcPts val="0"/>
              </a:spcAft>
              <a:buSzPts val="6000"/>
              <a:buNone/>
              <a:defRPr sz="6000"/>
            </a:lvl5pPr>
            <a:lvl6pPr lvl="5" rtl="0" algn="l">
              <a:lnSpc>
                <a:spcPct val="100000"/>
              </a:lnSpc>
              <a:spcBef>
                <a:spcPts val="0"/>
              </a:spcBef>
              <a:spcAft>
                <a:spcPts val="0"/>
              </a:spcAft>
              <a:buSzPts val="6000"/>
              <a:buNone/>
              <a:defRPr sz="6000"/>
            </a:lvl6pPr>
            <a:lvl7pPr lvl="6" rtl="0" algn="l">
              <a:lnSpc>
                <a:spcPct val="100000"/>
              </a:lnSpc>
              <a:spcBef>
                <a:spcPts val="0"/>
              </a:spcBef>
              <a:spcAft>
                <a:spcPts val="0"/>
              </a:spcAft>
              <a:buSzPts val="6000"/>
              <a:buNone/>
              <a:defRPr sz="6000"/>
            </a:lvl7pPr>
            <a:lvl8pPr lvl="7" rtl="0" algn="l">
              <a:lnSpc>
                <a:spcPct val="100000"/>
              </a:lnSpc>
              <a:spcBef>
                <a:spcPts val="0"/>
              </a:spcBef>
              <a:spcAft>
                <a:spcPts val="0"/>
              </a:spcAft>
              <a:buSzPts val="6000"/>
              <a:buNone/>
              <a:defRPr sz="6000"/>
            </a:lvl8pPr>
            <a:lvl9pPr lvl="8" rtl="0" algn="l">
              <a:lnSpc>
                <a:spcPct val="100000"/>
              </a:lnSpc>
              <a:spcBef>
                <a:spcPts val="0"/>
              </a:spcBef>
              <a:spcAft>
                <a:spcPts val="0"/>
              </a:spcAft>
              <a:buSzPts val="6000"/>
              <a:buNone/>
              <a:defRPr sz="6000"/>
            </a:lvl9pPr>
          </a:lstStyle>
          <a:p/>
        </p:txBody>
      </p:sp>
      <p:sp>
        <p:nvSpPr>
          <p:cNvPr id="89" name="Google Shape;89;p2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22"/>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92" name="Google Shape;92;p22"/>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93" name="Google Shape;93;p22"/>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4200"/>
              <a:buNone/>
              <a:defRPr sz="4200">
                <a:solidFill>
                  <a:schemeClr val="dk2"/>
                </a:solidFill>
              </a:defRPr>
            </a:lvl1pPr>
            <a:lvl2pPr lvl="1" rtl="0" algn="ctr">
              <a:lnSpc>
                <a:spcPct val="100000"/>
              </a:lnSpc>
              <a:spcBef>
                <a:spcPts val="0"/>
              </a:spcBef>
              <a:spcAft>
                <a:spcPts val="0"/>
              </a:spcAft>
              <a:buClr>
                <a:schemeClr val="dk2"/>
              </a:buClr>
              <a:buSzPts val="4200"/>
              <a:buNone/>
              <a:defRPr sz="4200">
                <a:solidFill>
                  <a:schemeClr val="dk2"/>
                </a:solidFill>
              </a:defRPr>
            </a:lvl2pPr>
            <a:lvl3pPr lvl="2" rtl="0" algn="ctr">
              <a:lnSpc>
                <a:spcPct val="100000"/>
              </a:lnSpc>
              <a:spcBef>
                <a:spcPts val="0"/>
              </a:spcBef>
              <a:spcAft>
                <a:spcPts val="0"/>
              </a:spcAft>
              <a:buClr>
                <a:schemeClr val="dk2"/>
              </a:buClr>
              <a:buSzPts val="4200"/>
              <a:buNone/>
              <a:defRPr sz="4200">
                <a:solidFill>
                  <a:schemeClr val="dk2"/>
                </a:solidFill>
              </a:defRPr>
            </a:lvl3pPr>
            <a:lvl4pPr lvl="3" rtl="0" algn="ctr">
              <a:lnSpc>
                <a:spcPct val="100000"/>
              </a:lnSpc>
              <a:spcBef>
                <a:spcPts val="0"/>
              </a:spcBef>
              <a:spcAft>
                <a:spcPts val="0"/>
              </a:spcAft>
              <a:buClr>
                <a:schemeClr val="dk2"/>
              </a:buClr>
              <a:buSzPts val="4200"/>
              <a:buNone/>
              <a:defRPr sz="4200">
                <a:solidFill>
                  <a:schemeClr val="dk2"/>
                </a:solidFill>
              </a:defRPr>
            </a:lvl4pPr>
            <a:lvl5pPr lvl="4" rtl="0" algn="ctr">
              <a:lnSpc>
                <a:spcPct val="100000"/>
              </a:lnSpc>
              <a:spcBef>
                <a:spcPts val="0"/>
              </a:spcBef>
              <a:spcAft>
                <a:spcPts val="0"/>
              </a:spcAft>
              <a:buClr>
                <a:schemeClr val="dk2"/>
              </a:buClr>
              <a:buSzPts val="4200"/>
              <a:buNone/>
              <a:defRPr sz="4200">
                <a:solidFill>
                  <a:schemeClr val="dk2"/>
                </a:solidFill>
              </a:defRPr>
            </a:lvl5pPr>
            <a:lvl6pPr lvl="5" rtl="0" algn="ctr">
              <a:lnSpc>
                <a:spcPct val="100000"/>
              </a:lnSpc>
              <a:spcBef>
                <a:spcPts val="0"/>
              </a:spcBef>
              <a:spcAft>
                <a:spcPts val="0"/>
              </a:spcAft>
              <a:buClr>
                <a:schemeClr val="dk2"/>
              </a:buClr>
              <a:buSzPts val="4200"/>
              <a:buNone/>
              <a:defRPr sz="4200">
                <a:solidFill>
                  <a:schemeClr val="dk2"/>
                </a:solidFill>
              </a:defRPr>
            </a:lvl6pPr>
            <a:lvl7pPr lvl="6" rtl="0" algn="ctr">
              <a:lnSpc>
                <a:spcPct val="100000"/>
              </a:lnSpc>
              <a:spcBef>
                <a:spcPts val="0"/>
              </a:spcBef>
              <a:spcAft>
                <a:spcPts val="0"/>
              </a:spcAft>
              <a:buClr>
                <a:schemeClr val="dk2"/>
              </a:buClr>
              <a:buSzPts val="4200"/>
              <a:buNone/>
              <a:defRPr sz="4200">
                <a:solidFill>
                  <a:schemeClr val="dk2"/>
                </a:solidFill>
              </a:defRPr>
            </a:lvl7pPr>
            <a:lvl8pPr lvl="7" rtl="0" algn="ctr">
              <a:lnSpc>
                <a:spcPct val="100000"/>
              </a:lnSpc>
              <a:spcBef>
                <a:spcPts val="0"/>
              </a:spcBef>
              <a:spcAft>
                <a:spcPts val="0"/>
              </a:spcAft>
              <a:buClr>
                <a:schemeClr val="dk2"/>
              </a:buClr>
              <a:buSzPts val="4200"/>
              <a:buNone/>
              <a:defRPr sz="4200">
                <a:solidFill>
                  <a:schemeClr val="dk2"/>
                </a:solidFill>
              </a:defRPr>
            </a:lvl8pPr>
            <a:lvl9pPr lvl="8" rtl="0" algn="ctr">
              <a:lnSpc>
                <a:spcPct val="100000"/>
              </a:lnSpc>
              <a:spcBef>
                <a:spcPts val="0"/>
              </a:spcBef>
              <a:spcAft>
                <a:spcPts val="0"/>
              </a:spcAft>
              <a:buClr>
                <a:schemeClr val="dk2"/>
              </a:buClr>
              <a:buSzPts val="4200"/>
              <a:buNone/>
              <a:defRPr sz="4200">
                <a:solidFill>
                  <a:schemeClr val="dk2"/>
                </a:solidFill>
              </a:defRPr>
            </a:lvl9pPr>
          </a:lstStyle>
          <a:p/>
        </p:txBody>
      </p:sp>
      <p:sp>
        <p:nvSpPr>
          <p:cNvPr id="94" name="Google Shape;94;p22"/>
          <p:cNvSpPr txBox="1"/>
          <p:nvPr>
            <p:ph idx="1" type="subTitle"/>
          </p:nvPr>
        </p:nvSpPr>
        <p:spPr>
          <a:xfrm>
            <a:off x="265500" y="2779467"/>
            <a:ext cx="4045200" cy="1235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5" name="Google Shape;95;p22"/>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rtl="0" algn="l">
              <a:lnSpc>
                <a:spcPct val="115000"/>
              </a:lnSpc>
              <a:spcBef>
                <a:spcPts val="0"/>
              </a:spcBef>
              <a:spcAft>
                <a:spcPts val="0"/>
              </a:spcAft>
              <a:buClr>
                <a:schemeClr val="lt1"/>
              </a:buClr>
              <a:buSzPts val="1800"/>
              <a:buChar char="●"/>
              <a:defRPr>
                <a:solidFill>
                  <a:schemeClr val="lt1"/>
                </a:solidFill>
              </a:defRPr>
            </a:lvl1pPr>
            <a:lvl2pPr indent="-317500" lvl="1" marL="914400" rtl="0" algn="l">
              <a:lnSpc>
                <a:spcPct val="115000"/>
              </a:lnSpc>
              <a:spcBef>
                <a:spcPts val="1600"/>
              </a:spcBef>
              <a:spcAft>
                <a:spcPts val="0"/>
              </a:spcAft>
              <a:buClr>
                <a:schemeClr val="lt1"/>
              </a:buClr>
              <a:buSzPts val="1400"/>
              <a:buChar char="○"/>
              <a:defRPr>
                <a:solidFill>
                  <a:schemeClr val="lt1"/>
                </a:solidFill>
              </a:defRPr>
            </a:lvl2pPr>
            <a:lvl3pPr indent="-317500" lvl="2" marL="1371600" rtl="0" algn="l">
              <a:lnSpc>
                <a:spcPct val="115000"/>
              </a:lnSpc>
              <a:spcBef>
                <a:spcPts val="1600"/>
              </a:spcBef>
              <a:spcAft>
                <a:spcPts val="0"/>
              </a:spcAft>
              <a:buClr>
                <a:schemeClr val="lt1"/>
              </a:buClr>
              <a:buSzPts val="1400"/>
              <a:buChar char="■"/>
              <a:defRPr>
                <a:solidFill>
                  <a:schemeClr val="lt1"/>
                </a:solidFill>
              </a:defRPr>
            </a:lvl3pPr>
            <a:lvl4pPr indent="-317500" lvl="3" marL="1828800" rtl="0" algn="l">
              <a:lnSpc>
                <a:spcPct val="115000"/>
              </a:lnSpc>
              <a:spcBef>
                <a:spcPts val="1600"/>
              </a:spcBef>
              <a:spcAft>
                <a:spcPts val="0"/>
              </a:spcAft>
              <a:buClr>
                <a:schemeClr val="lt1"/>
              </a:buClr>
              <a:buSzPts val="1400"/>
              <a:buChar char="●"/>
              <a:defRPr>
                <a:solidFill>
                  <a:schemeClr val="lt1"/>
                </a:solidFill>
              </a:defRPr>
            </a:lvl4pPr>
            <a:lvl5pPr indent="-317500" lvl="4" marL="2286000" rtl="0" algn="l">
              <a:lnSpc>
                <a:spcPct val="115000"/>
              </a:lnSpc>
              <a:spcBef>
                <a:spcPts val="1600"/>
              </a:spcBef>
              <a:spcAft>
                <a:spcPts val="0"/>
              </a:spcAft>
              <a:buClr>
                <a:schemeClr val="lt1"/>
              </a:buClr>
              <a:buSzPts val="1400"/>
              <a:buChar char="○"/>
              <a:defRPr>
                <a:solidFill>
                  <a:schemeClr val="lt1"/>
                </a:solidFill>
              </a:defRPr>
            </a:lvl5pPr>
            <a:lvl6pPr indent="-317500" lvl="5" marL="2743200" rtl="0" algn="l">
              <a:lnSpc>
                <a:spcPct val="115000"/>
              </a:lnSpc>
              <a:spcBef>
                <a:spcPts val="1600"/>
              </a:spcBef>
              <a:spcAft>
                <a:spcPts val="0"/>
              </a:spcAft>
              <a:buClr>
                <a:schemeClr val="lt1"/>
              </a:buClr>
              <a:buSzPts val="1400"/>
              <a:buChar char="■"/>
              <a:defRPr>
                <a:solidFill>
                  <a:schemeClr val="lt1"/>
                </a:solidFill>
              </a:defRPr>
            </a:lvl6pPr>
            <a:lvl7pPr indent="-317500" lvl="6" marL="3200400" rtl="0" algn="l">
              <a:lnSpc>
                <a:spcPct val="115000"/>
              </a:lnSpc>
              <a:spcBef>
                <a:spcPts val="1600"/>
              </a:spcBef>
              <a:spcAft>
                <a:spcPts val="0"/>
              </a:spcAft>
              <a:buClr>
                <a:schemeClr val="lt1"/>
              </a:buClr>
              <a:buSzPts val="1400"/>
              <a:buChar char="●"/>
              <a:defRPr>
                <a:solidFill>
                  <a:schemeClr val="lt1"/>
                </a:solidFill>
              </a:defRPr>
            </a:lvl7pPr>
            <a:lvl8pPr indent="-317500" lvl="7" marL="3657600" rtl="0" algn="l">
              <a:lnSpc>
                <a:spcPct val="115000"/>
              </a:lnSpc>
              <a:spcBef>
                <a:spcPts val="1600"/>
              </a:spcBef>
              <a:spcAft>
                <a:spcPts val="0"/>
              </a:spcAft>
              <a:buClr>
                <a:schemeClr val="lt1"/>
              </a:buClr>
              <a:buSzPts val="1400"/>
              <a:buChar char="○"/>
              <a:defRPr>
                <a:solidFill>
                  <a:schemeClr val="lt1"/>
                </a:solidFill>
              </a:defRPr>
            </a:lvl8pPr>
            <a:lvl9pPr indent="-317500" lvl="8" marL="4114800" rtl="0" algn="l">
              <a:lnSpc>
                <a:spcPct val="115000"/>
              </a:lnSpc>
              <a:spcBef>
                <a:spcPts val="1600"/>
              </a:spcBef>
              <a:spcAft>
                <a:spcPts val="1600"/>
              </a:spcAft>
              <a:buClr>
                <a:schemeClr val="lt1"/>
              </a:buClr>
              <a:buSzPts val="1400"/>
              <a:buChar char="■"/>
              <a:defRPr>
                <a:solidFill>
                  <a:schemeClr val="lt1"/>
                </a:solidFill>
              </a:defRPr>
            </a:lvl9pPr>
          </a:lstStyle>
          <a:p/>
        </p:txBody>
      </p:sp>
      <p:sp>
        <p:nvSpPr>
          <p:cNvPr id="96" name="Google Shape;96;p22"/>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7" name="Shape 97"/>
        <p:cNvGrpSpPr/>
        <p:nvPr/>
      </p:nvGrpSpPr>
      <p:grpSpPr>
        <a:xfrm>
          <a:off x="0" y="0"/>
          <a:ext cx="0" cy="0"/>
          <a:chOff x="0" y="0"/>
          <a:chExt cx="0" cy="0"/>
        </a:xfrm>
      </p:grpSpPr>
      <p:sp>
        <p:nvSpPr>
          <p:cNvPr id="98" name="Google Shape;98;p23"/>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99" name="Google Shape;99;p23"/>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100" name="Google Shape;100;p23"/>
          <p:cNvSpPr txBox="1"/>
          <p:nvPr>
            <p:ph idx="1" type="body"/>
          </p:nvPr>
        </p:nvSpPr>
        <p:spPr>
          <a:xfrm>
            <a:off x="57150" y="4696825"/>
            <a:ext cx="8382000" cy="446700"/>
          </a:xfrm>
          <a:prstGeom prst="rect">
            <a:avLst/>
          </a:prstGeom>
          <a:noFill/>
          <a:ln>
            <a:noFill/>
          </a:ln>
        </p:spPr>
        <p:txBody>
          <a:bodyPr anchorCtr="0" anchor="ctr" bIns="91425" lIns="91425" spcFirstLastPara="1" rIns="91425" wrap="square" tIns="91425">
            <a:noAutofit/>
          </a:bodyPr>
          <a:lstStyle>
            <a:lvl1pPr indent="-228600" lvl="0" marL="457200" rtl="0" algn="l">
              <a:lnSpc>
                <a:spcPct val="100000"/>
              </a:lnSpc>
              <a:spcBef>
                <a:spcPts val="0"/>
              </a:spcBef>
              <a:spcAft>
                <a:spcPts val="0"/>
              </a:spcAft>
              <a:buClr>
                <a:schemeClr val="lt1"/>
              </a:buClr>
              <a:buSzPts val="1200"/>
              <a:buNone/>
              <a:defRPr sz="1200">
                <a:solidFill>
                  <a:schemeClr val="lt1"/>
                </a:solidFill>
              </a:defRPr>
            </a:lvl1pPr>
          </a:lstStyle>
          <a:p/>
        </p:txBody>
      </p:sp>
      <p:sp>
        <p:nvSpPr>
          <p:cNvPr id="101" name="Google Shape;101;p23"/>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Title / White">
  <p:cSld name="BIG_NUMBER">
    <p:bg>
      <p:bgPr>
        <a:solidFill>
          <a:srgbClr val="FFFFFF"/>
        </a:solidFill>
      </p:bgPr>
    </p:bg>
    <p:spTree>
      <p:nvGrpSpPr>
        <p:cNvPr id="102" name="Shape 102"/>
        <p:cNvGrpSpPr/>
        <p:nvPr/>
      </p:nvGrpSpPr>
      <p:grpSpPr>
        <a:xfrm>
          <a:off x="0" y="0"/>
          <a:ext cx="0" cy="0"/>
          <a:chOff x="0" y="0"/>
          <a:chExt cx="0" cy="0"/>
        </a:xfrm>
      </p:grpSpPr>
      <p:sp>
        <p:nvSpPr>
          <p:cNvPr id="103" name="Google Shape;103;p24"/>
          <p:cNvSpPr txBox="1"/>
          <p:nvPr>
            <p:ph idx="1" type="subTitle"/>
          </p:nvPr>
        </p:nvSpPr>
        <p:spPr>
          <a:xfrm>
            <a:off x="852104" y="4234225"/>
            <a:ext cx="3975000" cy="254400"/>
          </a:xfrm>
          <a:prstGeom prst="rect">
            <a:avLst/>
          </a:prstGeom>
          <a:noFill/>
          <a:ln>
            <a:noFill/>
          </a:ln>
        </p:spPr>
        <p:txBody>
          <a:bodyPr anchorCtr="0" anchor="t" bIns="91425" lIns="91425" spcFirstLastPara="1" rIns="91425" wrap="square" tIns="91425">
            <a:noAutofit/>
          </a:bodyPr>
          <a:lstStyle>
            <a:lvl1pPr lvl="0" rtl="0" algn="l">
              <a:lnSpc>
                <a:spcPct val="115000"/>
              </a:lnSpc>
              <a:spcBef>
                <a:spcPts val="0"/>
              </a:spcBef>
              <a:spcAft>
                <a:spcPts val="0"/>
              </a:spcAft>
              <a:buSzPts val="1800"/>
              <a:buNone/>
              <a:defRPr sz="600">
                <a:solidFill>
                  <a:srgbClr val="B7B7B7"/>
                </a:solidFill>
              </a:defRPr>
            </a:lvl1pPr>
            <a:lvl2pPr lvl="1" rtl="0" algn="l">
              <a:lnSpc>
                <a:spcPct val="115000"/>
              </a:lnSpc>
              <a:spcBef>
                <a:spcPts val="1600"/>
              </a:spcBef>
              <a:spcAft>
                <a:spcPts val="0"/>
              </a:spcAft>
              <a:buSzPts val="1400"/>
              <a:buNone/>
              <a:defRPr>
                <a:solidFill>
                  <a:srgbClr val="B7B7B7"/>
                </a:solidFill>
              </a:defRPr>
            </a:lvl2pPr>
            <a:lvl3pPr lvl="2" rtl="0" algn="l">
              <a:lnSpc>
                <a:spcPct val="115000"/>
              </a:lnSpc>
              <a:spcBef>
                <a:spcPts val="1600"/>
              </a:spcBef>
              <a:spcAft>
                <a:spcPts val="0"/>
              </a:spcAft>
              <a:buSzPts val="1400"/>
              <a:buNone/>
              <a:defRPr>
                <a:solidFill>
                  <a:srgbClr val="B7B7B7"/>
                </a:solidFill>
              </a:defRPr>
            </a:lvl3pPr>
            <a:lvl4pPr lvl="3" rtl="0" algn="l">
              <a:lnSpc>
                <a:spcPct val="115000"/>
              </a:lnSpc>
              <a:spcBef>
                <a:spcPts val="1600"/>
              </a:spcBef>
              <a:spcAft>
                <a:spcPts val="0"/>
              </a:spcAft>
              <a:buSzPts val="1400"/>
              <a:buNone/>
              <a:defRPr>
                <a:solidFill>
                  <a:srgbClr val="B7B7B7"/>
                </a:solidFill>
              </a:defRPr>
            </a:lvl4pPr>
            <a:lvl5pPr lvl="4" rtl="0" algn="l">
              <a:lnSpc>
                <a:spcPct val="115000"/>
              </a:lnSpc>
              <a:spcBef>
                <a:spcPts val="1600"/>
              </a:spcBef>
              <a:spcAft>
                <a:spcPts val="0"/>
              </a:spcAft>
              <a:buSzPts val="1400"/>
              <a:buNone/>
              <a:defRPr>
                <a:solidFill>
                  <a:srgbClr val="B7B7B7"/>
                </a:solidFill>
              </a:defRPr>
            </a:lvl5pPr>
            <a:lvl6pPr lvl="5" rtl="0" algn="l">
              <a:lnSpc>
                <a:spcPct val="115000"/>
              </a:lnSpc>
              <a:spcBef>
                <a:spcPts val="1600"/>
              </a:spcBef>
              <a:spcAft>
                <a:spcPts val="0"/>
              </a:spcAft>
              <a:buSzPts val="1400"/>
              <a:buNone/>
              <a:defRPr>
                <a:solidFill>
                  <a:srgbClr val="B7B7B7"/>
                </a:solidFill>
              </a:defRPr>
            </a:lvl6pPr>
            <a:lvl7pPr lvl="6" rtl="0" algn="l">
              <a:lnSpc>
                <a:spcPct val="115000"/>
              </a:lnSpc>
              <a:spcBef>
                <a:spcPts val="1600"/>
              </a:spcBef>
              <a:spcAft>
                <a:spcPts val="0"/>
              </a:spcAft>
              <a:buSzPts val="1400"/>
              <a:buNone/>
              <a:defRPr>
                <a:solidFill>
                  <a:srgbClr val="B7B7B7"/>
                </a:solidFill>
              </a:defRPr>
            </a:lvl7pPr>
            <a:lvl8pPr lvl="7" rtl="0" algn="l">
              <a:lnSpc>
                <a:spcPct val="115000"/>
              </a:lnSpc>
              <a:spcBef>
                <a:spcPts val="1600"/>
              </a:spcBef>
              <a:spcAft>
                <a:spcPts val="0"/>
              </a:spcAft>
              <a:buSzPts val="1400"/>
              <a:buNone/>
              <a:defRPr>
                <a:solidFill>
                  <a:srgbClr val="B7B7B7"/>
                </a:solidFill>
              </a:defRPr>
            </a:lvl8pPr>
            <a:lvl9pPr lvl="8" rtl="0" algn="l">
              <a:lnSpc>
                <a:spcPct val="115000"/>
              </a:lnSpc>
              <a:spcBef>
                <a:spcPts val="1600"/>
              </a:spcBef>
              <a:spcAft>
                <a:spcPts val="1600"/>
              </a:spcAft>
              <a:buSzPts val="1400"/>
              <a:buNone/>
              <a:defRPr>
                <a:solidFill>
                  <a:srgbClr val="B7B7B7"/>
                </a:solidFill>
              </a:defRPr>
            </a:lvl9pPr>
          </a:lstStyle>
          <a:p/>
        </p:txBody>
      </p:sp>
      <p:sp>
        <p:nvSpPr>
          <p:cNvPr id="104" name="Google Shape;104;p24"/>
          <p:cNvSpPr txBox="1"/>
          <p:nvPr>
            <p:ph idx="12" type="sldNum"/>
          </p:nvPr>
        </p:nvSpPr>
        <p:spPr>
          <a:xfrm>
            <a:off x="7542316" y="246173"/>
            <a:ext cx="548700" cy="393600"/>
          </a:xfrm>
          <a:prstGeom prst="rect">
            <a:avLst/>
          </a:prstGeom>
          <a:noFill/>
          <a:ln>
            <a:noFill/>
          </a:ln>
        </p:spPr>
        <p:txBody>
          <a:bodyPr anchorCtr="0" anchor="t" bIns="91425" lIns="91425" spcFirstLastPara="1" rIns="91425" wrap="square" tIns="91425">
            <a:noAutofit/>
          </a:bodyPr>
          <a:lstStyle>
            <a:lvl1pPr indent="0" lvl="0" marL="0" marR="0" rtl="0" algn="r">
              <a:lnSpc>
                <a:spcPct val="100000"/>
              </a:lnSpc>
              <a:spcBef>
                <a:spcPts val="0"/>
              </a:spcBef>
              <a:spcAft>
                <a:spcPts val="0"/>
              </a:spcAft>
              <a:buClr>
                <a:srgbClr val="000000"/>
              </a:buClr>
              <a:buSzPts val="600"/>
              <a:buFont typeface="Arial"/>
              <a:buNone/>
              <a:defRPr b="0" i="0" sz="600" u="none" cap="none" strike="noStrike">
                <a:solidFill>
                  <a:srgbClr val="D7D7D7"/>
                </a:solidFill>
                <a:latin typeface="Roboto Mono"/>
                <a:ea typeface="Roboto Mono"/>
                <a:cs typeface="Roboto Mono"/>
                <a:sym typeface="Roboto Mono"/>
              </a:defRPr>
            </a:lvl1pPr>
            <a:lvl2pPr indent="0" lvl="1" marL="0" marR="0" rtl="0" algn="r">
              <a:lnSpc>
                <a:spcPct val="100000"/>
              </a:lnSpc>
              <a:spcBef>
                <a:spcPts val="0"/>
              </a:spcBef>
              <a:spcAft>
                <a:spcPts val="0"/>
              </a:spcAft>
              <a:buClr>
                <a:srgbClr val="000000"/>
              </a:buClr>
              <a:buSzPts val="600"/>
              <a:buFont typeface="Arial"/>
              <a:buNone/>
              <a:defRPr b="0" i="0" sz="600" u="none" cap="none" strike="noStrike">
                <a:solidFill>
                  <a:srgbClr val="D7D7D7"/>
                </a:solidFill>
                <a:latin typeface="Roboto Mono"/>
                <a:ea typeface="Roboto Mono"/>
                <a:cs typeface="Roboto Mono"/>
                <a:sym typeface="Roboto Mono"/>
              </a:defRPr>
            </a:lvl2pPr>
            <a:lvl3pPr indent="0" lvl="2" marL="0" marR="0" rtl="0" algn="r">
              <a:lnSpc>
                <a:spcPct val="100000"/>
              </a:lnSpc>
              <a:spcBef>
                <a:spcPts val="0"/>
              </a:spcBef>
              <a:spcAft>
                <a:spcPts val="0"/>
              </a:spcAft>
              <a:buClr>
                <a:srgbClr val="000000"/>
              </a:buClr>
              <a:buSzPts val="600"/>
              <a:buFont typeface="Arial"/>
              <a:buNone/>
              <a:defRPr b="0" i="0" sz="600" u="none" cap="none" strike="noStrike">
                <a:solidFill>
                  <a:srgbClr val="D7D7D7"/>
                </a:solidFill>
                <a:latin typeface="Roboto Mono"/>
                <a:ea typeface="Roboto Mono"/>
                <a:cs typeface="Roboto Mono"/>
                <a:sym typeface="Roboto Mono"/>
              </a:defRPr>
            </a:lvl3pPr>
            <a:lvl4pPr indent="0" lvl="3" marL="0" marR="0" rtl="0" algn="r">
              <a:lnSpc>
                <a:spcPct val="100000"/>
              </a:lnSpc>
              <a:spcBef>
                <a:spcPts val="0"/>
              </a:spcBef>
              <a:spcAft>
                <a:spcPts val="0"/>
              </a:spcAft>
              <a:buClr>
                <a:srgbClr val="000000"/>
              </a:buClr>
              <a:buSzPts val="600"/>
              <a:buFont typeface="Arial"/>
              <a:buNone/>
              <a:defRPr b="0" i="0" sz="600" u="none" cap="none" strike="noStrike">
                <a:solidFill>
                  <a:srgbClr val="D7D7D7"/>
                </a:solidFill>
                <a:latin typeface="Roboto Mono"/>
                <a:ea typeface="Roboto Mono"/>
                <a:cs typeface="Roboto Mono"/>
                <a:sym typeface="Roboto Mono"/>
              </a:defRPr>
            </a:lvl4pPr>
            <a:lvl5pPr indent="0" lvl="4" marL="0" marR="0" rtl="0" algn="r">
              <a:lnSpc>
                <a:spcPct val="100000"/>
              </a:lnSpc>
              <a:spcBef>
                <a:spcPts val="0"/>
              </a:spcBef>
              <a:spcAft>
                <a:spcPts val="0"/>
              </a:spcAft>
              <a:buClr>
                <a:srgbClr val="000000"/>
              </a:buClr>
              <a:buSzPts val="600"/>
              <a:buFont typeface="Arial"/>
              <a:buNone/>
              <a:defRPr b="0" i="0" sz="600" u="none" cap="none" strike="noStrike">
                <a:solidFill>
                  <a:srgbClr val="D7D7D7"/>
                </a:solidFill>
                <a:latin typeface="Roboto Mono"/>
                <a:ea typeface="Roboto Mono"/>
                <a:cs typeface="Roboto Mono"/>
                <a:sym typeface="Roboto Mono"/>
              </a:defRPr>
            </a:lvl5pPr>
            <a:lvl6pPr indent="0" lvl="5" marL="0" marR="0" rtl="0" algn="r">
              <a:lnSpc>
                <a:spcPct val="100000"/>
              </a:lnSpc>
              <a:spcBef>
                <a:spcPts val="0"/>
              </a:spcBef>
              <a:spcAft>
                <a:spcPts val="0"/>
              </a:spcAft>
              <a:buClr>
                <a:srgbClr val="000000"/>
              </a:buClr>
              <a:buSzPts val="600"/>
              <a:buFont typeface="Arial"/>
              <a:buNone/>
              <a:defRPr b="0" i="0" sz="600" u="none" cap="none" strike="noStrike">
                <a:solidFill>
                  <a:srgbClr val="D7D7D7"/>
                </a:solidFill>
                <a:latin typeface="Roboto Mono"/>
                <a:ea typeface="Roboto Mono"/>
                <a:cs typeface="Roboto Mono"/>
                <a:sym typeface="Roboto Mono"/>
              </a:defRPr>
            </a:lvl6pPr>
            <a:lvl7pPr indent="0" lvl="6" marL="0" marR="0" rtl="0" algn="r">
              <a:lnSpc>
                <a:spcPct val="100000"/>
              </a:lnSpc>
              <a:spcBef>
                <a:spcPts val="0"/>
              </a:spcBef>
              <a:spcAft>
                <a:spcPts val="0"/>
              </a:spcAft>
              <a:buClr>
                <a:srgbClr val="000000"/>
              </a:buClr>
              <a:buSzPts val="600"/>
              <a:buFont typeface="Arial"/>
              <a:buNone/>
              <a:defRPr b="0" i="0" sz="600" u="none" cap="none" strike="noStrike">
                <a:solidFill>
                  <a:srgbClr val="D7D7D7"/>
                </a:solidFill>
                <a:latin typeface="Roboto Mono"/>
                <a:ea typeface="Roboto Mono"/>
                <a:cs typeface="Roboto Mono"/>
                <a:sym typeface="Roboto Mono"/>
              </a:defRPr>
            </a:lvl7pPr>
            <a:lvl8pPr indent="0" lvl="7" marL="0" marR="0" rtl="0" algn="r">
              <a:lnSpc>
                <a:spcPct val="100000"/>
              </a:lnSpc>
              <a:spcBef>
                <a:spcPts val="0"/>
              </a:spcBef>
              <a:spcAft>
                <a:spcPts val="0"/>
              </a:spcAft>
              <a:buClr>
                <a:srgbClr val="000000"/>
              </a:buClr>
              <a:buSzPts val="600"/>
              <a:buFont typeface="Arial"/>
              <a:buNone/>
              <a:defRPr b="0" i="0" sz="600" u="none" cap="none" strike="noStrike">
                <a:solidFill>
                  <a:srgbClr val="D7D7D7"/>
                </a:solidFill>
                <a:latin typeface="Roboto Mono"/>
                <a:ea typeface="Roboto Mono"/>
                <a:cs typeface="Roboto Mono"/>
                <a:sym typeface="Roboto Mono"/>
              </a:defRPr>
            </a:lvl8pPr>
            <a:lvl9pPr indent="0" lvl="8" marL="0" marR="0" rtl="0" algn="r">
              <a:lnSpc>
                <a:spcPct val="100000"/>
              </a:lnSpc>
              <a:spcBef>
                <a:spcPts val="0"/>
              </a:spcBef>
              <a:spcAft>
                <a:spcPts val="0"/>
              </a:spcAft>
              <a:buClr>
                <a:srgbClr val="000000"/>
              </a:buClr>
              <a:buSzPts val="600"/>
              <a:buFont typeface="Arial"/>
              <a:buNone/>
              <a:defRPr b="0" i="0" sz="600" u="none" cap="none" strike="noStrike">
                <a:solidFill>
                  <a:srgbClr val="D7D7D7"/>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it"/>
              <a:t>‹#›</a:t>
            </a:fld>
            <a:endParaRPr/>
          </a:p>
        </p:txBody>
      </p:sp>
      <p:sp>
        <p:nvSpPr>
          <p:cNvPr id="105" name="Google Shape;105;p24"/>
          <p:cNvSpPr txBox="1"/>
          <p:nvPr>
            <p:ph type="title"/>
          </p:nvPr>
        </p:nvSpPr>
        <p:spPr>
          <a:xfrm>
            <a:off x="826802" y="2206949"/>
            <a:ext cx="6862200" cy="6408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3200"/>
              <a:buNone/>
              <a:defRPr sz="3400">
                <a:solidFill>
                  <a:srgbClr val="4285F3"/>
                </a:solidFill>
              </a:defRPr>
            </a:lvl1pPr>
            <a:lvl2pPr lvl="1" rtl="0" algn="l">
              <a:lnSpc>
                <a:spcPct val="100000"/>
              </a:lnSpc>
              <a:spcBef>
                <a:spcPts val="0"/>
              </a:spcBef>
              <a:spcAft>
                <a:spcPts val="0"/>
              </a:spcAft>
              <a:buSzPts val="3200"/>
              <a:buNone/>
              <a:defRPr sz="3400">
                <a:solidFill>
                  <a:srgbClr val="4285F3"/>
                </a:solidFill>
              </a:defRPr>
            </a:lvl2pPr>
            <a:lvl3pPr lvl="2" rtl="0" algn="l">
              <a:lnSpc>
                <a:spcPct val="100000"/>
              </a:lnSpc>
              <a:spcBef>
                <a:spcPts val="0"/>
              </a:spcBef>
              <a:spcAft>
                <a:spcPts val="0"/>
              </a:spcAft>
              <a:buSzPts val="3200"/>
              <a:buNone/>
              <a:defRPr sz="3400">
                <a:solidFill>
                  <a:srgbClr val="4285F3"/>
                </a:solidFill>
              </a:defRPr>
            </a:lvl3pPr>
            <a:lvl4pPr lvl="3" rtl="0" algn="l">
              <a:lnSpc>
                <a:spcPct val="100000"/>
              </a:lnSpc>
              <a:spcBef>
                <a:spcPts val="0"/>
              </a:spcBef>
              <a:spcAft>
                <a:spcPts val="0"/>
              </a:spcAft>
              <a:buSzPts val="3200"/>
              <a:buNone/>
              <a:defRPr sz="3400">
                <a:solidFill>
                  <a:srgbClr val="4285F3"/>
                </a:solidFill>
              </a:defRPr>
            </a:lvl4pPr>
            <a:lvl5pPr lvl="4" rtl="0" algn="l">
              <a:lnSpc>
                <a:spcPct val="100000"/>
              </a:lnSpc>
              <a:spcBef>
                <a:spcPts val="0"/>
              </a:spcBef>
              <a:spcAft>
                <a:spcPts val="0"/>
              </a:spcAft>
              <a:buSzPts val="3200"/>
              <a:buNone/>
              <a:defRPr sz="3400">
                <a:solidFill>
                  <a:srgbClr val="4285F3"/>
                </a:solidFill>
              </a:defRPr>
            </a:lvl5pPr>
            <a:lvl6pPr lvl="5" rtl="0" algn="l">
              <a:lnSpc>
                <a:spcPct val="100000"/>
              </a:lnSpc>
              <a:spcBef>
                <a:spcPts val="0"/>
              </a:spcBef>
              <a:spcAft>
                <a:spcPts val="0"/>
              </a:spcAft>
              <a:buSzPts val="3200"/>
              <a:buNone/>
              <a:defRPr sz="3400">
                <a:solidFill>
                  <a:srgbClr val="4285F3"/>
                </a:solidFill>
              </a:defRPr>
            </a:lvl6pPr>
            <a:lvl7pPr lvl="6" rtl="0" algn="l">
              <a:lnSpc>
                <a:spcPct val="100000"/>
              </a:lnSpc>
              <a:spcBef>
                <a:spcPts val="0"/>
              </a:spcBef>
              <a:spcAft>
                <a:spcPts val="0"/>
              </a:spcAft>
              <a:buSzPts val="3200"/>
              <a:buNone/>
              <a:defRPr sz="3400">
                <a:solidFill>
                  <a:srgbClr val="4285F3"/>
                </a:solidFill>
              </a:defRPr>
            </a:lvl7pPr>
            <a:lvl8pPr lvl="7" rtl="0" algn="l">
              <a:lnSpc>
                <a:spcPct val="100000"/>
              </a:lnSpc>
              <a:spcBef>
                <a:spcPts val="0"/>
              </a:spcBef>
              <a:spcAft>
                <a:spcPts val="0"/>
              </a:spcAft>
              <a:buSzPts val="3200"/>
              <a:buNone/>
              <a:defRPr sz="3400">
                <a:solidFill>
                  <a:srgbClr val="4285F3"/>
                </a:solidFill>
              </a:defRPr>
            </a:lvl8pPr>
            <a:lvl9pPr lvl="8" rtl="0" algn="l">
              <a:lnSpc>
                <a:spcPct val="100000"/>
              </a:lnSpc>
              <a:spcBef>
                <a:spcPts val="0"/>
              </a:spcBef>
              <a:spcAft>
                <a:spcPts val="0"/>
              </a:spcAft>
              <a:buSzPts val="3200"/>
              <a:buNone/>
              <a:defRPr sz="3400">
                <a:solidFill>
                  <a:srgbClr val="4285F3"/>
                </a:solidFill>
              </a:defRPr>
            </a:lvl9pPr>
          </a:lstStyle>
          <a:p/>
        </p:txBody>
      </p:sp>
      <p:sp>
        <p:nvSpPr>
          <p:cNvPr id="106" name="Google Shape;106;p24"/>
          <p:cNvSpPr txBox="1"/>
          <p:nvPr>
            <p:ph idx="2" type="subTitle"/>
          </p:nvPr>
        </p:nvSpPr>
        <p:spPr>
          <a:xfrm>
            <a:off x="852102" y="2038110"/>
            <a:ext cx="6862200" cy="309900"/>
          </a:xfrm>
          <a:prstGeom prst="rect">
            <a:avLst/>
          </a:prstGeom>
          <a:noFill/>
          <a:ln>
            <a:noFill/>
          </a:ln>
        </p:spPr>
        <p:txBody>
          <a:bodyPr anchorCtr="0" anchor="t" bIns="91425" lIns="91425" spcFirstLastPara="1" rIns="91425" wrap="square" tIns="91425">
            <a:noAutofit/>
          </a:bodyPr>
          <a:lstStyle>
            <a:lvl1pPr lvl="0" rtl="0" algn="l">
              <a:lnSpc>
                <a:spcPct val="115000"/>
              </a:lnSpc>
              <a:spcBef>
                <a:spcPts val="0"/>
              </a:spcBef>
              <a:spcAft>
                <a:spcPts val="0"/>
              </a:spcAft>
              <a:buSzPts val="1800"/>
              <a:buNone/>
              <a:defRPr sz="800">
                <a:solidFill>
                  <a:srgbClr val="545454"/>
                </a:solidFill>
                <a:latin typeface="Roboto Mono"/>
                <a:ea typeface="Roboto Mono"/>
                <a:cs typeface="Roboto Mono"/>
                <a:sym typeface="Roboto Mono"/>
              </a:defRPr>
            </a:lvl1pPr>
            <a:lvl2pPr lvl="1" rtl="0" algn="l">
              <a:lnSpc>
                <a:spcPct val="115000"/>
              </a:lnSpc>
              <a:spcBef>
                <a:spcPts val="1600"/>
              </a:spcBef>
              <a:spcAft>
                <a:spcPts val="0"/>
              </a:spcAft>
              <a:buSzPts val="1400"/>
              <a:buNone/>
              <a:defRPr/>
            </a:lvl2pPr>
            <a:lvl3pPr lvl="2" rtl="0" algn="l">
              <a:lnSpc>
                <a:spcPct val="115000"/>
              </a:lnSpc>
              <a:spcBef>
                <a:spcPts val="1600"/>
              </a:spcBef>
              <a:spcAft>
                <a:spcPts val="0"/>
              </a:spcAft>
              <a:buSzPts val="1400"/>
              <a:buNone/>
              <a:defRPr/>
            </a:lvl3pPr>
            <a:lvl4pPr lvl="3" rtl="0" algn="l">
              <a:lnSpc>
                <a:spcPct val="115000"/>
              </a:lnSpc>
              <a:spcBef>
                <a:spcPts val="1600"/>
              </a:spcBef>
              <a:spcAft>
                <a:spcPts val="0"/>
              </a:spcAft>
              <a:buSzPts val="1400"/>
              <a:buNone/>
              <a:defRPr/>
            </a:lvl4pPr>
            <a:lvl5pPr lvl="4" rtl="0" algn="l">
              <a:lnSpc>
                <a:spcPct val="115000"/>
              </a:lnSpc>
              <a:spcBef>
                <a:spcPts val="1600"/>
              </a:spcBef>
              <a:spcAft>
                <a:spcPts val="0"/>
              </a:spcAft>
              <a:buSzPts val="1400"/>
              <a:buNone/>
              <a:defRPr/>
            </a:lvl5pPr>
            <a:lvl6pPr lvl="5" rtl="0" algn="l">
              <a:lnSpc>
                <a:spcPct val="115000"/>
              </a:lnSpc>
              <a:spcBef>
                <a:spcPts val="1600"/>
              </a:spcBef>
              <a:spcAft>
                <a:spcPts val="0"/>
              </a:spcAft>
              <a:buSzPts val="1400"/>
              <a:buNone/>
              <a:defRPr/>
            </a:lvl6pPr>
            <a:lvl7pPr lvl="6" rtl="0" algn="l">
              <a:lnSpc>
                <a:spcPct val="115000"/>
              </a:lnSpc>
              <a:spcBef>
                <a:spcPts val="1600"/>
              </a:spcBef>
              <a:spcAft>
                <a:spcPts val="0"/>
              </a:spcAft>
              <a:buSzPts val="1400"/>
              <a:buNone/>
              <a:defRPr/>
            </a:lvl7pPr>
            <a:lvl8pPr lvl="7" rtl="0" algn="l">
              <a:lnSpc>
                <a:spcPct val="115000"/>
              </a:lnSpc>
              <a:spcBef>
                <a:spcPts val="1600"/>
              </a:spcBef>
              <a:spcAft>
                <a:spcPts val="0"/>
              </a:spcAft>
              <a:buSzPts val="1400"/>
              <a:buNone/>
              <a:defRPr/>
            </a:lvl8pPr>
            <a:lvl9pPr lvl="8" rtl="0" algn="l">
              <a:lnSpc>
                <a:spcPct val="115000"/>
              </a:lnSpc>
              <a:spcBef>
                <a:spcPts val="1600"/>
              </a:spcBef>
              <a:spcAft>
                <a:spcPts val="1600"/>
              </a:spcAft>
              <a:buSzPts val="1400"/>
              <a:buNone/>
              <a:defRPr/>
            </a:lvl9pPr>
          </a:lstStyle>
          <a:p/>
        </p:txBody>
      </p:sp>
      <p:sp>
        <p:nvSpPr>
          <p:cNvPr id="107" name="Google Shape;107;p24"/>
          <p:cNvSpPr txBox="1"/>
          <p:nvPr>
            <p:ph idx="3" type="subTitle"/>
          </p:nvPr>
        </p:nvSpPr>
        <p:spPr>
          <a:xfrm>
            <a:off x="844700" y="4125925"/>
            <a:ext cx="3975000" cy="186300"/>
          </a:xfrm>
          <a:prstGeom prst="rect">
            <a:avLst/>
          </a:prstGeom>
          <a:noFill/>
          <a:ln>
            <a:noFill/>
          </a:ln>
        </p:spPr>
        <p:txBody>
          <a:bodyPr anchorCtr="0" anchor="t" bIns="91425" lIns="91425" spcFirstLastPara="1" rIns="91425" wrap="square" tIns="91425">
            <a:noAutofit/>
          </a:bodyPr>
          <a:lstStyle>
            <a:lvl1pPr lvl="0" rtl="0" algn="l">
              <a:lnSpc>
                <a:spcPct val="115000"/>
              </a:lnSpc>
              <a:spcBef>
                <a:spcPts val="0"/>
              </a:spcBef>
              <a:spcAft>
                <a:spcPts val="0"/>
              </a:spcAft>
              <a:buSzPts val="1800"/>
              <a:buNone/>
              <a:defRPr sz="600">
                <a:solidFill>
                  <a:srgbClr val="545454"/>
                </a:solidFill>
              </a:defRPr>
            </a:lvl1pPr>
            <a:lvl2pPr lvl="1" rtl="0" algn="l">
              <a:lnSpc>
                <a:spcPct val="115000"/>
              </a:lnSpc>
              <a:spcBef>
                <a:spcPts val="1600"/>
              </a:spcBef>
              <a:spcAft>
                <a:spcPts val="0"/>
              </a:spcAft>
              <a:buSzPts val="1400"/>
              <a:buNone/>
              <a:defRPr/>
            </a:lvl2pPr>
            <a:lvl3pPr lvl="2" rtl="0" algn="l">
              <a:lnSpc>
                <a:spcPct val="115000"/>
              </a:lnSpc>
              <a:spcBef>
                <a:spcPts val="1600"/>
              </a:spcBef>
              <a:spcAft>
                <a:spcPts val="0"/>
              </a:spcAft>
              <a:buSzPts val="1400"/>
              <a:buNone/>
              <a:defRPr/>
            </a:lvl3pPr>
            <a:lvl4pPr lvl="3" rtl="0" algn="l">
              <a:lnSpc>
                <a:spcPct val="115000"/>
              </a:lnSpc>
              <a:spcBef>
                <a:spcPts val="1600"/>
              </a:spcBef>
              <a:spcAft>
                <a:spcPts val="0"/>
              </a:spcAft>
              <a:buSzPts val="1400"/>
              <a:buNone/>
              <a:defRPr/>
            </a:lvl4pPr>
            <a:lvl5pPr lvl="4" rtl="0" algn="l">
              <a:lnSpc>
                <a:spcPct val="115000"/>
              </a:lnSpc>
              <a:spcBef>
                <a:spcPts val="1600"/>
              </a:spcBef>
              <a:spcAft>
                <a:spcPts val="0"/>
              </a:spcAft>
              <a:buSzPts val="1400"/>
              <a:buNone/>
              <a:defRPr/>
            </a:lvl5pPr>
            <a:lvl6pPr lvl="5" rtl="0" algn="l">
              <a:lnSpc>
                <a:spcPct val="115000"/>
              </a:lnSpc>
              <a:spcBef>
                <a:spcPts val="1600"/>
              </a:spcBef>
              <a:spcAft>
                <a:spcPts val="0"/>
              </a:spcAft>
              <a:buSzPts val="1400"/>
              <a:buNone/>
              <a:defRPr/>
            </a:lvl6pPr>
            <a:lvl7pPr lvl="6" rtl="0" algn="l">
              <a:lnSpc>
                <a:spcPct val="115000"/>
              </a:lnSpc>
              <a:spcBef>
                <a:spcPts val="1600"/>
              </a:spcBef>
              <a:spcAft>
                <a:spcPts val="0"/>
              </a:spcAft>
              <a:buSzPts val="1400"/>
              <a:buNone/>
              <a:defRPr/>
            </a:lvl7pPr>
            <a:lvl8pPr lvl="7" rtl="0" algn="l">
              <a:lnSpc>
                <a:spcPct val="115000"/>
              </a:lnSpc>
              <a:spcBef>
                <a:spcPts val="1600"/>
              </a:spcBef>
              <a:spcAft>
                <a:spcPts val="0"/>
              </a:spcAft>
              <a:buSzPts val="1400"/>
              <a:buNone/>
              <a:defRPr/>
            </a:lvl8pPr>
            <a:lvl9pPr lvl="8" rtl="0" algn="l">
              <a:lnSpc>
                <a:spcPct val="115000"/>
              </a:lnSpc>
              <a:spcBef>
                <a:spcPts val="1600"/>
              </a:spcBef>
              <a:spcAft>
                <a:spcPts val="160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push/>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rgbClr val="EA4335"/>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1pPr>
            <a:lvl2pPr lvl="1"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2pPr>
            <a:lvl3pPr lvl="2"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3pPr>
            <a:lvl4pPr lvl="3"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4pPr>
            <a:lvl5pPr lvl="4"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5pPr>
            <a:lvl6pPr lvl="5"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6pPr>
            <a:lvl7pPr lvl="6"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7pPr>
            <a:lvl8pPr lvl="7"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8pPr>
            <a:lvl9pPr lvl="8"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9pPr>
          </a:lstStyle>
          <a:p/>
        </p:txBody>
      </p:sp>
      <p:sp>
        <p:nvSpPr>
          <p:cNvPr id="52" name="Google Shape;52;p13"/>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lt2"/>
              </a:buClr>
              <a:buSzPts val="1800"/>
              <a:buFont typeface="Roboto"/>
              <a:buChar char="●"/>
              <a:defRPr b="0" i="0" sz="1800" u="none" cap="none" strike="noStrike">
                <a:solidFill>
                  <a:schemeClr val="lt2"/>
                </a:solidFill>
                <a:latin typeface="Roboto"/>
                <a:ea typeface="Roboto"/>
                <a:cs typeface="Roboto"/>
                <a:sym typeface="Roboto"/>
              </a:defRPr>
            </a:lvl1pPr>
            <a:lvl2pPr indent="-317500" lvl="1" marL="9144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2pPr>
            <a:lvl3pPr indent="-317500" lvl="2" marL="13716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3pPr>
            <a:lvl4pPr indent="-317500" lvl="3" marL="18288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4pPr>
            <a:lvl5pPr indent="-317500" lvl="4" marL="22860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5pPr>
            <a:lvl6pPr indent="-317500" lvl="5" marL="27432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6pPr>
            <a:lvl7pPr indent="-317500" lvl="6" marL="32004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7pPr>
            <a:lvl8pPr indent="-317500" lvl="7" marL="36576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8pPr>
            <a:lvl9pPr indent="-317500" lvl="8" marL="4114800" marR="0" rtl="0" algn="l">
              <a:lnSpc>
                <a:spcPct val="115000"/>
              </a:lnSpc>
              <a:spcBef>
                <a:spcPts val="1600"/>
              </a:spcBef>
              <a:spcAft>
                <a:spcPts val="1600"/>
              </a:spcAft>
              <a:buClr>
                <a:schemeClr val="lt2"/>
              </a:buClr>
              <a:buSzPts val="1400"/>
              <a:buFont typeface="Roboto"/>
              <a:buChar char="■"/>
              <a:defRPr b="0" i="0" sz="1400" u="none" cap="none" strike="noStrike">
                <a:solidFill>
                  <a:schemeClr val="lt2"/>
                </a:solidFill>
                <a:latin typeface="Roboto"/>
                <a:ea typeface="Roboto"/>
                <a:cs typeface="Roboto"/>
                <a:sym typeface="Roboto"/>
              </a:defRPr>
            </a:lvl9pPr>
          </a:lstStyle>
          <a:p/>
        </p:txBody>
      </p:sp>
      <p:sp>
        <p:nvSpPr>
          <p:cNvPr id="53" name="Google Shape;53;p13"/>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transition spd="med">
    <p:push/>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hyperlink" Target="https://bitrock.it" TargetMode="External"/><Relationship Id="rId9" Type="http://schemas.openxmlformats.org/officeDocument/2006/relationships/image" Target="../media/image10.png"/><Relationship Id="rId5" Type="http://schemas.openxmlformats.org/officeDocument/2006/relationships/hyperlink" Target="https://instagram.com/togerodapp" TargetMode="External"/><Relationship Id="rId6" Type="http://schemas.openxmlformats.org/officeDocument/2006/relationships/hyperlink" Target="https://github.com/clarkstoro" TargetMode="External"/><Relationship Id="rId7" Type="http://schemas.openxmlformats.org/officeDocument/2006/relationships/hyperlink" Target="https://github.com/clarkstoro" TargetMode="External"/><Relationship Id="rId8" Type="http://schemas.openxmlformats.org/officeDocument/2006/relationships/hyperlink" Target="mailto:emanuele.maso97@gmail.com"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6.gif"/><Relationship Id="rId4" Type="http://schemas.openxmlformats.org/officeDocument/2006/relationships/image" Target="../media/image2.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hyperlink" Target="https://github.com/ClarkStoro/AndroidEncryptionExample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hyperlink" Target="https://bitrock.it" TargetMode="External"/><Relationship Id="rId11" Type="http://schemas.openxmlformats.org/officeDocument/2006/relationships/image" Target="../media/image8.png"/><Relationship Id="rId10" Type="http://schemas.openxmlformats.org/officeDocument/2006/relationships/hyperlink" Target="https://forms.gle/kdEYxuPSmCaWVBvw5" TargetMode="External"/><Relationship Id="rId9" Type="http://schemas.openxmlformats.org/officeDocument/2006/relationships/image" Target="../media/image10.png"/><Relationship Id="rId5" Type="http://schemas.openxmlformats.org/officeDocument/2006/relationships/hyperlink" Target="https://instagram.com/togerodapp" TargetMode="External"/><Relationship Id="rId6" Type="http://schemas.openxmlformats.org/officeDocument/2006/relationships/hyperlink" Target="https://github.com/clarkstoro" TargetMode="External"/><Relationship Id="rId7" Type="http://schemas.openxmlformats.org/officeDocument/2006/relationships/hyperlink" Target="https://github.com/clarkstoro" TargetMode="External"/><Relationship Id="rId8" Type="http://schemas.openxmlformats.org/officeDocument/2006/relationships/hyperlink" Target="mailto:emanuele.maso97@gmail.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9.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11" name="Shape 111"/>
        <p:cNvGrpSpPr/>
        <p:nvPr/>
      </p:nvGrpSpPr>
      <p:grpSpPr>
        <a:xfrm>
          <a:off x="0" y="0"/>
          <a:ext cx="0" cy="0"/>
          <a:chOff x="0" y="0"/>
          <a:chExt cx="0" cy="0"/>
        </a:xfrm>
      </p:grpSpPr>
      <p:pic>
        <p:nvPicPr>
          <p:cNvPr id="112" name="Google Shape;112;p25"/>
          <p:cNvPicPr preferRelativeResize="0"/>
          <p:nvPr/>
        </p:nvPicPr>
        <p:blipFill rotWithShape="1">
          <a:blip r:embed="rId3">
            <a:alphaModFix/>
          </a:blip>
          <a:srcRect b="0" l="0" r="0" t="0"/>
          <a:stretch/>
        </p:blipFill>
        <p:spPr>
          <a:xfrm>
            <a:off x="0" y="0"/>
            <a:ext cx="9144000" cy="5143489"/>
          </a:xfrm>
          <a:prstGeom prst="rect">
            <a:avLst/>
          </a:prstGeom>
          <a:noFill/>
          <a:ln>
            <a:noFill/>
          </a:ln>
        </p:spPr>
      </p:pic>
      <p:sp>
        <p:nvSpPr>
          <p:cNvPr id="113" name="Google Shape;113;p25"/>
          <p:cNvSpPr txBox="1"/>
          <p:nvPr/>
        </p:nvSpPr>
        <p:spPr>
          <a:xfrm>
            <a:off x="528350" y="1179675"/>
            <a:ext cx="4043700" cy="691500"/>
          </a:xfrm>
          <a:prstGeom prst="rect">
            <a:avLst/>
          </a:prstGeom>
          <a:noFill/>
          <a:ln>
            <a:noFill/>
          </a:ln>
        </p:spPr>
        <p:txBody>
          <a:bodyPr anchorCtr="0" anchor="t" bIns="57150" lIns="57150" spcFirstLastPara="1" rIns="57150" wrap="square" tIns="57150">
            <a:noAutofit/>
          </a:bodyPr>
          <a:lstStyle/>
          <a:p>
            <a:pPr indent="0" lvl="0" marL="0" marR="0" rtl="0" algn="l">
              <a:lnSpc>
                <a:spcPct val="100000"/>
              </a:lnSpc>
              <a:spcBef>
                <a:spcPts val="0"/>
              </a:spcBef>
              <a:spcAft>
                <a:spcPts val="0"/>
              </a:spcAft>
              <a:buClr>
                <a:srgbClr val="000000"/>
              </a:buClr>
              <a:buSzPts val="3100"/>
              <a:buFont typeface="Arial"/>
              <a:buNone/>
            </a:pPr>
            <a:r>
              <a:rPr lang="it" sz="3100">
                <a:solidFill>
                  <a:srgbClr val="434343"/>
                </a:solidFill>
                <a:latin typeface="Roboto Medium"/>
                <a:ea typeface="Roboto Medium"/>
                <a:cs typeface="Roboto Medium"/>
                <a:sym typeface="Roboto Medium"/>
              </a:rPr>
              <a:t>Android Cryptography</a:t>
            </a:r>
            <a:endParaRPr i="0" sz="3100" u="none" cap="none" strike="noStrike">
              <a:solidFill>
                <a:srgbClr val="3C4043"/>
              </a:solidFill>
              <a:latin typeface="Roboto Medium"/>
              <a:ea typeface="Roboto Medium"/>
              <a:cs typeface="Roboto Medium"/>
              <a:sym typeface="Roboto Medium"/>
            </a:endParaRPr>
          </a:p>
        </p:txBody>
      </p:sp>
      <p:sp>
        <p:nvSpPr>
          <p:cNvPr id="114" name="Google Shape;114;p25"/>
          <p:cNvSpPr txBox="1"/>
          <p:nvPr/>
        </p:nvSpPr>
        <p:spPr>
          <a:xfrm>
            <a:off x="528350" y="1856300"/>
            <a:ext cx="5176800" cy="464400"/>
          </a:xfrm>
          <a:prstGeom prst="rect">
            <a:avLst/>
          </a:prstGeom>
          <a:noFill/>
          <a:ln>
            <a:noFill/>
          </a:ln>
        </p:spPr>
        <p:txBody>
          <a:bodyPr anchorCtr="0" anchor="t" bIns="57150" lIns="57150" spcFirstLastPara="1" rIns="57150" wrap="square" tIns="57150">
            <a:noAutofit/>
          </a:bodyPr>
          <a:lstStyle/>
          <a:p>
            <a:pPr indent="0" lvl="0" marL="0" marR="0" rtl="0" algn="l">
              <a:lnSpc>
                <a:spcPct val="100000"/>
              </a:lnSpc>
              <a:spcBef>
                <a:spcPts val="0"/>
              </a:spcBef>
              <a:spcAft>
                <a:spcPts val="0"/>
              </a:spcAft>
              <a:buClr>
                <a:srgbClr val="000000"/>
              </a:buClr>
              <a:buSzPts val="3100"/>
              <a:buFont typeface="Arial"/>
              <a:buNone/>
            </a:pPr>
            <a:r>
              <a:rPr lang="it" sz="1500">
                <a:solidFill>
                  <a:srgbClr val="434343"/>
                </a:solidFill>
                <a:latin typeface="Roboto"/>
                <a:ea typeface="Roboto"/>
                <a:cs typeface="Roboto"/>
                <a:sym typeface="Roboto"/>
              </a:rPr>
              <a:t>Esempi di crittografia in un’app Android</a:t>
            </a:r>
            <a:endParaRPr i="0" sz="1500" u="none" cap="none" strike="noStrike">
              <a:solidFill>
                <a:srgbClr val="3C4043"/>
              </a:solidFill>
              <a:latin typeface="Roboto"/>
              <a:ea typeface="Roboto"/>
              <a:cs typeface="Roboto"/>
              <a:sym typeface="Roboto"/>
            </a:endParaRPr>
          </a:p>
        </p:txBody>
      </p:sp>
      <p:sp>
        <p:nvSpPr>
          <p:cNvPr id="115" name="Google Shape;115;p25"/>
          <p:cNvSpPr txBox="1"/>
          <p:nvPr/>
        </p:nvSpPr>
        <p:spPr>
          <a:xfrm>
            <a:off x="2050350" y="2508000"/>
            <a:ext cx="2945400" cy="1104900"/>
          </a:xfrm>
          <a:prstGeom prst="rect">
            <a:avLst/>
          </a:prstGeom>
          <a:noFill/>
          <a:ln>
            <a:noFill/>
          </a:ln>
        </p:spPr>
        <p:txBody>
          <a:bodyPr anchorCtr="0" anchor="t" bIns="57150" lIns="57150" spcFirstLastPara="1" rIns="57150" wrap="square" tIns="57150">
            <a:noAutofit/>
          </a:bodyPr>
          <a:lstStyle/>
          <a:p>
            <a:pPr indent="0" lvl="0" marL="0" marR="0" rtl="0" algn="l">
              <a:lnSpc>
                <a:spcPct val="150000"/>
              </a:lnSpc>
              <a:spcBef>
                <a:spcPts val="0"/>
              </a:spcBef>
              <a:spcAft>
                <a:spcPts val="0"/>
              </a:spcAft>
              <a:buClr>
                <a:srgbClr val="000000"/>
              </a:buClr>
              <a:buSzPts val="1100"/>
              <a:buFont typeface="Arial"/>
              <a:buNone/>
            </a:pPr>
            <a:r>
              <a:rPr b="1" lang="it" sz="1100">
                <a:solidFill>
                  <a:srgbClr val="434343"/>
                </a:solidFill>
                <a:latin typeface="Roboto"/>
                <a:ea typeface="Roboto"/>
                <a:cs typeface="Roboto"/>
                <a:sym typeface="Roboto"/>
              </a:rPr>
              <a:t>Emanuele Maso</a:t>
            </a:r>
            <a:endParaRPr i="0" sz="1100" u="none" cap="none" strike="noStrike">
              <a:solidFill>
                <a:srgbClr val="4285FA"/>
              </a:solidFill>
              <a:latin typeface="Roboto"/>
              <a:ea typeface="Roboto"/>
              <a:cs typeface="Roboto"/>
              <a:sym typeface="Roboto"/>
            </a:endParaRPr>
          </a:p>
          <a:p>
            <a:pPr indent="0" lvl="0" marL="0" marR="0" rtl="0" algn="l">
              <a:lnSpc>
                <a:spcPct val="115000"/>
              </a:lnSpc>
              <a:spcBef>
                <a:spcPts val="0"/>
              </a:spcBef>
              <a:spcAft>
                <a:spcPts val="0"/>
              </a:spcAft>
              <a:buClr>
                <a:srgbClr val="000000"/>
              </a:buClr>
              <a:buSzPts val="1100"/>
              <a:buFont typeface="Arial"/>
              <a:buNone/>
            </a:pPr>
            <a:r>
              <a:rPr lang="it" sz="1100">
                <a:solidFill>
                  <a:srgbClr val="434343"/>
                </a:solidFill>
                <a:latin typeface="Roboto"/>
                <a:ea typeface="Roboto"/>
                <a:cs typeface="Roboto"/>
                <a:sym typeface="Roboto"/>
              </a:rPr>
              <a:t>Mobile Developer </a:t>
            </a:r>
            <a:r>
              <a:rPr lang="it" sz="1100" u="sng">
                <a:solidFill>
                  <a:schemeClr val="hlink"/>
                </a:solidFill>
                <a:latin typeface="Roboto"/>
                <a:ea typeface="Roboto"/>
                <a:cs typeface="Roboto"/>
                <a:sym typeface="Roboto"/>
                <a:hlinkClick r:id="rId4"/>
              </a:rPr>
              <a:t>@Bitrock</a:t>
            </a:r>
            <a:endParaRPr sz="1100">
              <a:solidFill>
                <a:srgbClr val="434343"/>
              </a:solidFill>
              <a:latin typeface="Roboto"/>
              <a:ea typeface="Roboto"/>
              <a:cs typeface="Roboto"/>
              <a:sym typeface="Roboto"/>
            </a:endParaRPr>
          </a:p>
          <a:p>
            <a:pPr indent="0" lvl="0" marL="0" marR="0" rtl="0" algn="l">
              <a:lnSpc>
                <a:spcPct val="115000"/>
              </a:lnSpc>
              <a:spcBef>
                <a:spcPts val="0"/>
              </a:spcBef>
              <a:spcAft>
                <a:spcPts val="0"/>
              </a:spcAft>
              <a:buClr>
                <a:srgbClr val="000000"/>
              </a:buClr>
              <a:buSzPts val="1100"/>
              <a:buFont typeface="Arial"/>
              <a:buNone/>
            </a:pPr>
            <a:r>
              <a:rPr lang="it" sz="1100">
                <a:solidFill>
                  <a:srgbClr val="434343"/>
                </a:solidFill>
                <a:latin typeface="Roboto"/>
                <a:ea typeface="Roboto"/>
                <a:cs typeface="Roboto"/>
                <a:sym typeface="Roboto"/>
              </a:rPr>
              <a:t>Co-Founder </a:t>
            </a:r>
            <a:r>
              <a:rPr lang="it" sz="1100" u="sng">
                <a:solidFill>
                  <a:schemeClr val="hlink"/>
                </a:solidFill>
                <a:latin typeface="Roboto"/>
                <a:ea typeface="Roboto"/>
                <a:cs typeface="Roboto"/>
                <a:sym typeface="Roboto"/>
                <a:hlinkClick r:id="rId5"/>
              </a:rPr>
              <a:t>@Togerod</a:t>
            </a:r>
            <a:endParaRPr sz="1100">
              <a:solidFill>
                <a:srgbClr val="434343"/>
              </a:solidFill>
              <a:latin typeface="Roboto"/>
              <a:ea typeface="Roboto"/>
              <a:cs typeface="Roboto"/>
              <a:sym typeface="Roboto"/>
            </a:endParaRPr>
          </a:p>
          <a:p>
            <a:pPr indent="0" lvl="0" marL="0" marR="0" rtl="0" algn="l">
              <a:lnSpc>
                <a:spcPct val="115000"/>
              </a:lnSpc>
              <a:spcBef>
                <a:spcPts val="0"/>
              </a:spcBef>
              <a:spcAft>
                <a:spcPts val="0"/>
              </a:spcAft>
              <a:buClr>
                <a:srgbClr val="000000"/>
              </a:buClr>
              <a:buSzPts val="1100"/>
              <a:buFont typeface="Arial"/>
              <a:buNone/>
            </a:pPr>
            <a:r>
              <a:rPr lang="it" sz="1100">
                <a:solidFill>
                  <a:srgbClr val="434343"/>
                </a:solidFill>
                <a:latin typeface="Roboto"/>
                <a:ea typeface="Roboto"/>
                <a:cs typeface="Roboto"/>
                <a:sym typeface="Roboto"/>
              </a:rPr>
              <a:t>Github </a:t>
            </a:r>
            <a:r>
              <a:rPr i="0" lang="it" sz="1100" u="sng" cap="none" strike="noStrike">
                <a:solidFill>
                  <a:schemeClr val="hlink"/>
                </a:solidFill>
                <a:latin typeface="Roboto"/>
                <a:ea typeface="Roboto"/>
                <a:cs typeface="Roboto"/>
                <a:sym typeface="Roboto"/>
                <a:hlinkClick r:id="rId6"/>
              </a:rPr>
              <a:t>@</a:t>
            </a:r>
            <a:r>
              <a:rPr lang="it" sz="1100" u="sng">
                <a:solidFill>
                  <a:schemeClr val="hlink"/>
                </a:solidFill>
                <a:latin typeface="Roboto"/>
                <a:ea typeface="Roboto"/>
                <a:cs typeface="Roboto"/>
                <a:sym typeface="Roboto"/>
                <a:hlinkClick r:id="rId7"/>
              </a:rPr>
              <a:t>clarkstoro</a:t>
            </a:r>
            <a:endParaRPr sz="1100">
              <a:solidFill>
                <a:srgbClr val="434343"/>
              </a:solidFill>
              <a:latin typeface="Roboto"/>
              <a:ea typeface="Roboto"/>
              <a:cs typeface="Roboto"/>
              <a:sym typeface="Roboto"/>
            </a:endParaRPr>
          </a:p>
          <a:p>
            <a:pPr indent="0" lvl="0" marL="0" marR="0" rtl="0" algn="l">
              <a:lnSpc>
                <a:spcPct val="115000"/>
              </a:lnSpc>
              <a:spcBef>
                <a:spcPts val="0"/>
              </a:spcBef>
              <a:spcAft>
                <a:spcPts val="0"/>
              </a:spcAft>
              <a:buClr>
                <a:srgbClr val="000000"/>
              </a:buClr>
              <a:buSzPts val="1100"/>
              <a:buFont typeface="Arial"/>
              <a:buNone/>
            </a:pPr>
            <a:r>
              <a:rPr lang="it" sz="1100">
                <a:solidFill>
                  <a:srgbClr val="434343"/>
                </a:solidFill>
                <a:latin typeface="Roboto"/>
                <a:ea typeface="Roboto"/>
                <a:cs typeface="Roboto"/>
                <a:sym typeface="Roboto"/>
              </a:rPr>
              <a:t>Email </a:t>
            </a:r>
            <a:r>
              <a:rPr lang="it" sz="1100" u="sng">
                <a:solidFill>
                  <a:schemeClr val="hlink"/>
                </a:solidFill>
                <a:latin typeface="Roboto"/>
                <a:ea typeface="Roboto"/>
                <a:cs typeface="Roboto"/>
                <a:sym typeface="Roboto"/>
                <a:hlinkClick r:id="rId8"/>
              </a:rPr>
              <a:t>emanuele.maso97@gmail.com</a:t>
            </a:r>
            <a:endParaRPr sz="1100">
              <a:solidFill>
                <a:srgbClr val="434343"/>
              </a:solidFill>
              <a:latin typeface="Roboto"/>
              <a:ea typeface="Roboto"/>
              <a:cs typeface="Roboto"/>
              <a:sym typeface="Roboto"/>
            </a:endParaRPr>
          </a:p>
        </p:txBody>
      </p:sp>
      <p:pic>
        <p:nvPicPr>
          <p:cNvPr id="116" name="Google Shape;116;p25"/>
          <p:cNvPicPr preferRelativeResize="0"/>
          <p:nvPr/>
        </p:nvPicPr>
        <p:blipFill rotWithShape="1">
          <a:blip r:embed="rId9">
            <a:alphaModFix/>
          </a:blip>
          <a:srcRect b="0" l="0" r="0" t="0"/>
          <a:stretch/>
        </p:blipFill>
        <p:spPr>
          <a:xfrm>
            <a:off x="604551" y="2436153"/>
            <a:ext cx="1248600" cy="1248600"/>
          </a:xfrm>
          <a:prstGeom prst="ellipse">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76" name="Shape 176"/>
        <p:cNvGrpSpPr/>
        <p:nvPr/>
      </p:nvGrpSpPr>
      <p:grpSpPr>
        <a:xfrm>
          <a:off x="0" y="0"/>
          <a:ext cx="0" cy="0"/>
          <a:chOff x="0" y="0"/>
          <a:chExt cx="0" cy="0"/>
        </a:xfrm>
      </p:grpSpPr>
      <p:pic>
        <p:nvPicPr>
          <p:cNvPr id="177" name="Google Shape;177;p34"/>
          <p:cNvPicPr preferRelativeResize="0"/>
          <p:nvPr/>
        </p:nvPicPr>
        <p:blipFill rotWithShape="1">
          <a:blip r:embed="rId3">
            <a:alphaModFix/>
          </a:blip>
          <a:srcRect b="0" l="0" r="0" t="0"/>
          <a:stretch/>
        </p:blipFill>
        <p:spPr>
          <a:xfrm>
            <a:off x="0" y="18"/>
            <a:ext cx="9144000" cy="5143481"/>
          </a:xfrm>
          <a:prstGeom prst="rect">
            <a:avLst/>
          </a:prstGeom>
          <a:noFill/>
          <a:ln>
            <a:noFill/>
          </a:ln>
        </p:spPr>
      </p:pic>
      <p:sp>
        <p:nvSpPr>
          <p:cNvPr id="178" name="Google Shape;178;p34"/>
          <p:cNvSpPr txBox="1"/>
          <p:nvPr/>
        </p:nvSpPr>
        <p:spPr>
          <a:xfrm>
            <a:off x="473650" y="399250"/>
            <a:ext cx="4918200" cy="484800"/>
          </a:xfrm>
          <a:prstGeom prst="rect">
            <a:avLst/>
          </a:prstGeom>
          <a:noFill/>
          <a:ln>
            <a:noFill/>
          </a:ln>
        </p:spPr>
        <p:txBody>
          <a:bodyPr anchorCtr="0" anchor="t" bIns="57150" lIns="57150" spcFirstLastPara="1" rIns="57150" wrap="square" tIns="57150">
            <a:spAutoFit/>
          </a:bodyPr>
          <a:lstStyle/>
          <a:p>
            <a:pPr indent="0" lvl="0" marL="0" marR="0" rtl="0" algn="l">
              <a:lnSpc>
                <a:spcPct val="100000"/>
              </a:lnSpc>
              <a:spcBef>
                <a:spcPts val="0"/>
              </a:spcBef>
              <a:spcAft>
                <a:spcPts val="0"/>
              </a:spcAft>
              <a:buClr>
                <a:srgbClr val="000000"/>
              </a:buClr>
              <a:buSzPts val="2400"/>
              <a:buFont typeface="Arial"/>
              <a:buNone/>
            </a:pPr>
            <a:r>
              <a:rPr lang="it" sz="2400">
                <a:solidFill>
                  <a:srgbClr val="3C4043"/>
                </a:solidFill>
                <a:latin typeface="Roboto Medium"/>
                <a:ea typeface="Roboto Medium"/>
                <a:cs typeface="Roboto Medium"/>
                <a:sym typeface="Roboto Medium"/>
              </a:rPr>
              <a:t>AES - Encryption / Decryption</a:t>
            </a:r>
            <a:endParaRPr sz="2400">
              <a:solidFill>
                <a:srgbClr val="3C4043"/>
              </a:solidFill>
              <a:latin typeface="Roboto Medium"/>
              <a:ea typeface="Roboto Medium"/>
              <a:cs typeface="Roboto Medium"/>
              <a:sym typeface="Roboto Medium"/>
            </a:endParaRPr>
          </a:p>
        </p:txBody>
      </p:sp>
      <p:pic>
        <p:nvPicPr>
          <p:cNvPr id="179" name="Google Shape;179;p34"/>
          <p:cNvPicPr preferRelativeResize="0"/>
          <p:nvPr/>
        </p:nvPicPr>
        <p:blipFill rotWithShape="1">
          <a:blip r:embed="rId4">
            <a:alphaModFix/>
          </a:blip>
          <a:srcRect b="0" l="0" r="0" t="0"/>
          <a:stretch/>
        </p:blipFill>
        <p:spPr>
          <a:xfrm>
            <a:off x="7335540" y="3823976"/>
            <a:ext cx="566917" cy="367322"/>
          </a:xfrm>
          <a:prstGeom prst="rect">
            <a:avLst/>
          </a:prstGeom>
          <a:noFill/>
          <a:ln>
            <a:noFill/>
          </a:ln>
        </p:spPr>
      </p:pic>
      <p:sp>
        <p:nvSpPr>
          <p:cNvPr id="180" name="Google Shape;180;p34"/>
          <p:cNvSpPr txBox="1"/>
          <p:nvPr/>
        </p:nvSpPr>
        <p:spPr>
          <a:xfrm>
            <a:off x="473650" y="927000"/>
            <a:ext cx="7781700" cy="2024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it" sz="1100">
                <a:latin typeface="Roboto"/>
                <a:ea typeface="Roboto"/>
                <a:cs typeface="Roboto"/>
                <a:sym typeface="Roboto"/>
              </a:rPr>
              <a:t>Le operazioni di Encryption e Decryption vengono eseguite partendo dal Cipher con operation mode corretta e chiamando il metodo </a:t>
            </a:r>
            <a:r>
              <a:rPr lang="it" sz="950">
                <a:solidFill>
                  <a:srgbClr val="EB5757"/>
                </a:solidFill>
                <a:latin typeface="Roboto"/>
                <a:ea typeface="Roboto"/>
                <a:cs typeface="Roboto"/>
                <a:sym typeface="Roboto"/>
              </a:rPr>
              <a:t>doFinal</a:t>
            </a:r>
            <a:r>
              <a:rPr lang="it" sz="1100">
                <a:latin typeface="Roboto"/>
                <a:ea typeface="Roboto"/>
                <a:cs typeface="Roboto"/>
                <a:sym typeface="Roboto"/>
              </a:rPr>
              <a:t>.</a:t>
            </a:r>
            <a:endParaRPr sz="1100">
              <a:latin typeface="Roboto"/>
              <a:ea typeface="Roboto"/>
              <a:cs typeface="Roboto"/>
              <a:sym typeface="Roboto"/>
            </a:endParaRPr>
          </a:p>
          <a:p>
            <a:pPr indent="0" lvl="0" marL="0" rtl="0" algn="l">
              <a:lnSpc>
                <a:spcPct val="115000"/>
              </a:lnSpc>
              <a:spcBef>
                <a:spcPts val="1200"/>
              </a:spcBef>
              <a:spcAft>
                <a:spcPts val="0"/>
              </a:spcAft>
              <a:buNone/>
            </a:pPr>
            <a:r>
              <a:rPr lang="it" sz="1100">
                <a:latin typeface="Roboto"/>
                <a:ea typeface="Roboto"/>
                <a:cs typeface="Roboto"/>
                <a:sym typeface="Roboto"/>
              </a:rPr>
              <a:t>Nell’esempio proposto, dopo aver recuperato il Cipher e aver crittografato il PlainText, vengono calcolati il Base64 di IV e CipherText separatamente. Il risultato finale, composto da IV + CipherText, viene ritornato in due modi diversi: </a:t>
            </a:r>
            <a:endParaRPr sz="1100">
              <a:latin typeface="Roboto"/>
              <a:ea typeface="Roboto"/>
              <a:cs typeface="Roboto"/>
              <a:sym typeface="Roboto"/>
            </a:endParaRPr>
          </a:p>
          <a:p>
            <a:pPr indent="-298450" lvl="0" marL="457200" rtl="0" algn="l">
              <a:lnSpc>
                <a:spcPct val="115000"/>
              </a:lnSpc>
              <a:spcBef>
                <a:spcPts val="1200"/>
              </a:spcBef>
              <a:spcAft>
                <a:spcPts val="0"/>
              </a:spcAft>
              <a:buSzPts val="1100"/>
              <a:buFont typeface="Roboto"/>
              <a:buChar char="●"/>
            </a:pPr>
            <a:r>
              <a:rPr b="1" lang="it" sz="1100">
                <a:latin typeface="Roboto"/>
                <a:ea typeface="Roboto"/>
                <a:cs typeface="Roboto"/>
                <a:sym typeface="Roboto"/>
              </a:rPr>
              <a:t>Append Mode</a:t>
            </a:r>
            <a:r>
              <a:rPr lang="it" sz="1100">
                <a:latin typeface="Roboto"/>
                <a:ea typeface="Roboto"/>
                <a:cs typeface="Roboto"/>
                <a:sym typeface="Roboto"/>
              </a:rPr>
              <a:t>: il risultato è una stringa composta da IV e CipherText. Utilizza un semplice separatore (es. “|||”) per delimitare i due dati.</a:t>
            </a:r>
            <a:endParaRPr sz="1100">
              <a:latin typeface="Roboto"/>
              <a:ea typeface="Roboto"/>
              <a:cs typeface="Roboto"/>
              <a:sym typeface="Roboto"/>
            </a:endParaRPr>
          </a:p>
          <a:p>
            <a:pPr indent="-298450" lvl="0" marL="457200" rtl="0" algn="l">
              <a:lnSpc>
                <a:spcPct val="115000"/>
              </a:lnSpc>
              <a:spcBef>
                <a:spcPts val="0"/>
              </a:spcBef>
              <a:spcAft>
                <a:spcPts val="0"/>
              </a:spcAft>
              <a:buSzPts val="1100"/>
              <a:buFont typeface="Roboto"/>
              <a:buChar char="●"/>
            </a:pPr>
            <a:r>
              <a:rPr b="1" lang="it" sz="1100">
                <a:latin typeface="Roboto"/>
                <a:ea typeface="Roboto"/>
                <a:cs typeface="Roboto"/>
                <a:sym typeface="Roboto"/>
              </a:rPr>
              <a:t>ByteArray Mode</a:t>
            </a:r>
            <a:r>
              <a:rPr lang="it" sz="1100">
                <a:latin typeface="Roboto"/>
                <a:ea typeface="Roboto"/>
                <a:cs typeface="Roboto"/>
                <a:sym typeface="Roboto"/>
              </a:rPr>
              <a:t>:</a:t>
            </a:r>
            <a:r>
              <a:rPr lang="it" sz="1100">
                <a:latin typeface="Roboto"/>
                <a:ea typeface="Roboto"/>
                <a:cs typeface="Roboto"/>
                <a:sym typeface="Roboto"/>
              </a:rPr>
              <a:t> crea un ByteArray composto in sequenza da: spazio occupato da IV, IV, spazio occupato da CipherText, e CipherText.</a:t>
            </a:r>
            <a:endParaRPr sz="1100">
              <a:latin typeface="Roboto"/>
              <a:ea typeface="Roboto"/>
              <a:cs typeface="Roboto"/>
              <a:sym typeface="Roboto"/>
            </a:endParaRPr>
          </a:p>
        </p:txBody>
      </p:sp>
      <p:sp>
        <p:nvSpPr>
          <p:cNvPr id="181" name="Google Shape;181;p34"/>
          <p:cNvSpPr txBox="1"/>
          <p:nvPr/>
        </p:nvSpPr>
        <p:spPr>
          <a:xfrm>
            <a:off x="473650" y="2973988"/>
            <a:ext cx="5977800" cy="1286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it" sz="1100">
                <a:latin typeface="Roboto"/>
                <a:ea typeface="Roboto"/>
                <a:cs typeface="Roboto"/>
                <a:sym typeface="Roboto"/>
              </a:rPr>
              <a:t>In fase di</a:t>
            </a:r>
            <a:r>
              <a:rPr lang="it" sz="1100">
                <a:latin typeface="Roboto"/>
                <a:ea typeface="Roboto"/>
                <a:cs typeface="Roboto"/>
                <a:sym typeface="Roboto"/>
              </a:rPr>
              <a:t> Decryption vengono recuperate le due informazioni salvate in base al metodo utilizzato: cercando il separatore o leggendo il ByteArray. Il risultato è la rappresentazione di IV e CipherText entrambi in Base64, pronti per essere decodificati.</a:t>
            </a:r>
            <a:endParaRPr sz="1100">
              <a:latin typeface="Roboto"/>
              <a:ea typeface="Roboto"/>
              <a:cs typeface="Roboto"/>
              <a:sym typeface="Roboto"/>
            </a:endParaRPr>
          </a:p>
          <a:p>
            <a:pPr indent="0" lvl="0" marL="0" rtl="0" algn="l">
              <a:lnSpc>
                <a:spcPct val="115000"/>
              </a:lnSpc>
              <a:spcBef>
                <a:spcPts val="1200"/>
              </a:spcBef>
              <a:spcAft>
                <a:spcPts val="1200"/>
              </a:spcAft>
              <a:buNone/>
            </a:pPr>
            <a:r>
              <a:rPr lang="it" sz="1100">
                <a:latin typeface="Roboto"/>
                <a:ea typeface="Roboto"/>
                <a:cs typeface="Roboto"/>
                <a:sym typeface="Roboto"/>
              </a:rPr>
              <a:t>Attraverso IV è possibile ora richiedere il Cipher di Decryption e invocare il metodo </a:t>
            </a:r>
            <a:r>
              <a:rPr lang="it" sz="950">
                <a:solidFill>
                  <a:srgbClr val="EB5757"/>
                </a:solidFill>
                <a:latin typeface="Roboto"/>
                <a:ea typeface="Roboto"/>
                <a:cs typeface="Roboto"/>
                <a:sym typeface="Roboto"/>
              </a:rPr>
              <a:t>doFinal </a:t>
            </a:r>
            <a:r>
              <a:rPr lang="it" sz="1100">
                <a:latin typeface="Roboto"/>
                <a:ea typeface="Roboto"/>
                <a:cs typeface="Roboto"/>
                <a:sym typeface="Roboto"/>
              </a:rPr>
              <a:t>per ottenere il </a:t>
            </a:r>
            <a:r>
              <a:rPr lang="it" sz="1100">
                <a:latin typeface="Roboto"/>
                <a:ea typeface="Roboto"/>
                <a:cs typeface="Roboto"/>
                <a:sym typeface="Roboto"/>
              </a:rPr>
              <a:t>PlainText</a:t>
            </a:r>
            <a:r>
              <a:rPr lang="it" sz="1100">
                <a:latin typeface="Roboto"/>
                <a:ea typeface="Roboto"/>
                <a:cs typeface="Roboto"/>
                <a:sym typeface="Roboto"/>
              </a:rPr>
              <a:t> di partenza.</a:t>
            </a:r>
            <a:endParaRPr sz="1100">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85" name="Shape 185"/>
        <p:cNvGrpSpPr/>
        <p:nvPr/>
      </p:nvGrpSpPr>
      <p:grpSpPr>
        <a:xfrm>
          <a:off x="0" y="0"/>
          <a:ext cx="0" cy="0"/>
          <a:chOff x="0" y="0"/>
          <a:chExt cx="0" cy="0"/>
        </a:xfrm>
      </p:grpSpPr>
      <p:pic>
        <p:nvPicPr>
          <p:cNvPr id="186" name="Google Shape;186;p35"/>
          <p:cNvPicPr preferRelativeResize="0"/>
          <p:nvPr/>
        </p:nvPicPr>
        <p:blipFill rotWithShape="1">
          <a:blip r:embed="rId3">
            <a:alphaModFix/>
          </a:blip>
          <a:srcRect b="0" l="0" r="0" t="0"/>
          <a:stretch/>
        </p:blipFill>
        <p:spPr>
          <a:xfrm>
            <a:off x="0" y="18"/>
            <a:ext cx="9144000" cy="5143481"/>
          </a:xfrm>
          <a:prstGeom prst="rect">
            <a:avLst/>
          </a:prstGeom>
          <a:noFill/>
          <a:ln>
            <a:noFill/>
          </a:ln>
        </p:spPr>
      </p:pic>
      <p:sp>
        <p:nvSpPr>
          <p:cNvPr id="187" name="Google Shape;187;p35"/>
          <p:cNvSpPr txBox="1"/>
          <p:nvPr/>
        </p:nvSpPr>
        <p:spPr>
          <a:xfrm>
            <a:off x="473650" y="399250"/>
            <a:ext cx="4833000" cy="484800"/>
          </a:xfrm>
          <a:prstGeom prst="rect">
            <a:avLst/>
          </a:prstGeom>
          <a:noFill/>
          <a:ln>
            <a:noFill/>
          </a:ln>
        </p:spPr>
        <p:txBody>
          <a:bodyPr anchorCtr="0" anchor="t" bIns="57150" lIns="57150" spcFirstLastPara="1" rIns="57150" wrap="square" tIns="57150">
            <a:spAutoFit/>
          </a:bodyPr>
          <a:lstStyle/>
          <a:p>
            <a:pPr indent="0" lvl="0" marL="0" marR="0" rtl="0" algn="l">
              <a:lnSpc>
                <a:spcPct val="100000"/>
              </a:lnSpc>
              <a:spcBef>
                <a:spcPts val="0"/>
              </a:spcBef>
              <a:spcAft>
                <a:spcPts val="0"/>
              </a:spcAft>
              <a:buClr>
                <a:srgbClr val="000000"/>
              </a:buClr>
              <a:buSzPts val="2400"/>
              <a:buFont typeface="Arial"/>
              <a:buNone/>
            </a:pPr>
            <a:r>
              <a:rPr lang="it" sz="2400">
                <a:solidFill>
                  <a:srgbClr val="3C4043"/>
                </a:solidFill>
                <a:latin typeface="Roboto Medium"/>
                <a:ea typeface="Roboto Medium"/>
                <a:cs typeface="Roboto Medium"/>
                <a:sym typeface="Roboto Medium"/>
              </a:rPr>
              <a:t>RSA - </a:t>
            </a:r>
            <a:r>
              <a:rPr lang="it" sz="2400">
                <a:solidFill>
                  <a:srgbClr val="3C4043"/>
                </a:solidFill>
                <a:latin typeface="Roboto Medium"/>
                <a:ea typeface="Roboto Medium"/>
                <a:cs typeface="Roboto Medium"/>
                <a:sym typeface="Roboto Medium"/>
              </a:rPr>
              <a:t>Encryption / Decryption</a:t>
            </a:r>
            <a:endParaRPr sz="2400">
              <a:solidFill>
                <a:srgbClr val="3C4043"/>
              </a:solidFill>
              <a:latin typeface="Roboto Medium"/>
              <a:ea typeface="Roboto Medium"/>
              <a:cs typeface="Roboto Medium"/>
              <a:sym typeface="Roboto Medium"/>
            </a:endParaRPr>
          </a:p>
        </p:txBody>
      </p:sp>
      <p:pic>
        <p:nvPicPr>
          <p:cNvPr id="188" name="Google Shape;188;p35"/>
          <p:cNvPicPr preferRelativeResize="0"/>
          <p:nvPr/>
        </p:nvPicPr>
        <p:blipFill rotWithShape="1">
          <a:blip r:embed="rId4">
            <a:alphaModFix/>
          </a:blip>
          <a:srcRect b="0" l="0" r="0" t="0"/>
          <a:stretch/>
        </p:blipFill>
        <p:spPr>
          <a:xfrm>
            <a:off x="7335540" y="3823976"/>
            <a:ext cx="566917" cy="367322"/>
          </a:xfrm>
          <a:prstGeom prst="rect">
            <a:avLst/>
          </a:prstGeom>
          <a:noFill/>
          <a:ln>
            <a:noFill/>
          </a:ln>
        </p:spPr>
      </p:pic>
      <p:sp>
        <p:nvSpPr>
          <p:cNvPr id="189" name="Google Shape;189;p35"/>
          <p:cNvSpPr txBox="1"/>
          <p:nvPr/>
        </p:nvSpPr>
        <p:spPr>
          <a:xfrm>
            <a:off x="473650" y="927000"/>
            <a:ext cx="7781700" cy="1830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it" sz="1100">
                <a:latin typeface="Roboto"/>
                <a:ea typeface="Roboto"/>
                <a:cs typeface="Roboto"/>
                <a:sym typeface="Roboto"/>
              </a:rPr>
              <a:t>Le operazioni di Encryption e Decryption vengono eseguite partendo dal Cipher con operation mode corretta e chiamando il metodo </a:t>
            </a:r>
            <a:r>
              <a:rPr lang="it" sz="950">
                <a:solidFill>
                  <a:srgbClr val="EB5757"/>
                </a:solidFill>
                <a:latin typeface="Roboto"/>
                <a:ea typeface="Roboto"/>
                <a:cs typeface="Roboto"/>
                <a:sym typeface="Roboto"/>
              </a:rPr>
              <a:t>doFinal</a:t>
            </a:r>
            <a:r>
              <a:rPr lang="it" sz="1100">
                <a:latin typeface="Roboto"/>
                <a:ea typeface="Roboto"/>
                <a:cs typeface="Roboto"/>
                <a:sym typeface="Roboto"/>
              </a:rPr>
              <a:t>.</a:t>
            </a:r>
            <a:endParaRPr sz="1100">
              <a:latin typeface="Roboto"/>
              <a:ea typeface="Roboto"/>
              <a:cs typeface="Roboto"/>
              <a:sym typeface="Roboto"/>
            </a:endParaRPr>
          </a:p>
          <a:p>
            <a:pPr indent="0" lvl="0" marL="0" rtl="0" algn="l">
              <a:lnSpc>
                <a:spcPct val="115000"/>
              </a:lnSpc>
              <a:spcBef>
                <a:spcPts val="1200"/>
              </a:spcBef>
              <a:spcAft>
                <a:spcPts val="0"/>
              </a:spcAft>
              <a:buNone/>
            </a:pPr>
            <a:r>
              <a:rPr lang="it" sz="1100">
                <a:latin typeface="Roboto"/>
                <a:ea typeface="Roboto"/>
                <a:cs typeface="Roboto"/>
                <a:sym typeface="Roboto"/>
              </a:rPr>
              <a:t>Nell’esempio proposto, dopo aver recuperato il Cipher e aver crittografato il PlainText, viene calcolato il Base64 del CipherText e viene ritornato il risultato.</a:t>
            </a:r>
            <a:endParaRPr sz="1100">
              <a:latin typeface="Roboto"/>
              <a:ea typeface="Roboto"/>
              <a:cs typeface="Roboto"/>
              <a:sym typeface="Roboto"/>
            </a:endParaRPr>
          </a:p>
          <a:p>
            <a:pPr indent="0" lvl="0" marL="0" rtl="0" algn="l">
              <a:lnSpc>
                <a:spcPct val="115000"/>
              </a:lnSpc>
              <a:spcBef>
                <a:spcPts val="1200"/>
              </a:spcBef>
              <a:spcAft>
                <a:spcPts val="1200"/>
              </a:spcAft>
              <a:buNone/>
            </a:pPr>
            <a:r>
              <a:rPr lang="it" sz="1100">
                <a:latin typeface="Roboto"/>
                <a:ea typeface="Roboto"/>
                <a:cs typeface="Roboto"/>
                <a:sym typeface="Roboto"/>
              </a:rPr>
              <a:t>In un utilizzo reale la fase di Encryption richiede la Public Key del destinatario dei dati cifrati, viene creato quindi un metodo che data una stringa Base64 di una chiave pubblica si occupa di ritornare l’oggetto </a:t>
            </a:r>
            <a:r>
              <a:rPr lang="it" sz="1100">
                <a:latin typeface="Roboto"/>
                <a:ea typeface="Roboto"/>
                <a:cs typeface="Roboto"/>
                <a:sym typeface="Roboto"/>
              </a:rPr>
              <a:t>Public Key</a:t>
            </a:r>
            <a:r>
              <a:rPr lang="it" sz="1100">
                <a:latin typeface="Roboto"/>
                <a:ea typeface="Roboto"/>
                <a:cs typeface="Roboto"/>
                <a:sym typeface="Roboto"/>
              </a:rPr>
              <a:t> da utilizzare in fase di Encryption.</a:t>
            </a:r>
            <a:endParaRPr sz="1100">
              <a:latin typeface="Roboto"/>
              <a:ea typeface="Roboto"/>
              <a:cs typeface="Roboto"/>
              <a:sym typeface="Roboto"/>
            </a:endParaRPr>
          </a:p>
        </p:txBody>
      </p:sp>
      <p:sp>
        <p:nvSpPr>
          <p:cNvPr id="190" name="Google Shape;190;p35"/>
          <p:cNvSpPr txBox="1"/>
          <p:nvPr/>
        </p:nvSpPr>
        <p:spPr>
          <a:xfrm>
            <a:off x="473650" y="2740988"/>
            <a:ext cx="5977800" cy="1286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it" sz="1100">
                <a:latin typeface="Roboto"/>
                <a:ea typeface="Roboto"/>
                <a:cs typeface="Roboto"/>
                <a:sym typeface="Roboto"/>
              </a:rPr>
              <a:t>In fase di Decryption il</a:t>
            </a:r>
            <a:r>
              <a:rPr lang="it" sz="1100">
                <a:latin typeface="Roboto"/>
                <a:ea typeface="Roboto"/>
                <a:cs typeface="Roboto"/>
                <a:sym typeface="Roboto"/>
              </a:rPr>
              <a:t> CipherText ricevuto dovrebbe essere un Base64 del dato cifrato con la chiave pubblica del nostro utente.</a:t>
            </a:r>
            <a:r>
              <a:rPr lang="it" sz="1100">
                <a:latin typeface="Roboto"/>
                <a:ea typeface="Roboto"/>
                <a:cs typeface="Roboto"/>
                <a:sym typeface="Roboto"/>
              </a:rPr>
              <a:t> Viene quindi recuperata la chiave privata </a:t>
            </a:r>
            <a:r>
              <a:rPr lang="it" sz="1100">
                <a:latin typeface="Roboto"/>
                <a:ea typeface="Roboto"/>
                <a:cs typeface="Roboto"/>
                <a:sym typeface="Roboto"/>
              </a:rPr>
              <a:t>personale </a:t>
            </a:r>
            <a:r>
              <a:rPr lang="it" sz="1100">
                <a:latin typeface="Roboto"/>
                <a:ea typeface="Roboto"/>
                <a:cs typeface="Roboto"/>
                <a:sym typeface="Roboto"/>
              </a:rPr>
              <a:t>generata inizialmente per condividere la chiave pubblica.</a:t>
            </a:r>
            <a:endParaRPr sz="1100">
              <a:latin typeface="Roboto"/>
              <a:ea typeface="Roboto"/>
              <a:cs typeface="Roboto"/>
              <a:sym typeface="Roboto"/>
            </a:endParaRPr>
          </a:p>
          <a:p>
            <a:pPr indent="0" lvl="0" marL="0" rtl="0" algn="l">
              <a:lnSpc>
                <a:spcPct val="115000"/>
              </a:lnSpc>
              <a:spcBef>
                <a:spcPts val="1200"/>
              </a:spcBef>
              <a:spcAft>
                <a:spcPts val="1200"/>
              </a:spcAft>
              <a:buNone/>
            </a:pPr>
            <a:r>
              <a:rPr lang="it" sz="1100">
                <a:latin typeface="Roboto"/>
                <a:ea typeface="Roboto"/>
                <a:cs typeface="Roboto"/>
                <a:sym typeface="Roboto"/>
              </a:rPr>
              <a:t>Dopo aver ottenuto il Cipher di Decryption è possibile invocare il metodo </a:t>
            </a:r>
            <a:r>
              <a:rPr lang="it" sz="950">
                <a:solidFill>
                  <a:srgbClr val="EB5757"/>
                </a:solidFill>
                <a:latin typeface="Roboto"/>
                <a:ea typeface="Roboto"/>
                <a:cs typeface="Roboto"/>
                <a:sym typeface="Roboto"/>
              </a:rPr>
              <a:t>doFinal</a:t>
            </a:r>
            <a:r>
              <a:rPr lang="it" sz="1100">
                <a:latin typeface="Roboto"/>
                <a:ea typeface="Roboto"/>
                <a:cs typeface="Roboto"/>
                <a:sym typeface="Roboto"/>
              </a:rPr>
              <a:t> per ottenere il PlainText inviato.</a:t>
            </a:r>
            <a:endParaRPr sz="1100">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94" name="Shape 194"/>
        <p:cNvGrpSpPr/>
        <p:nvPr/>
      </p:nvGrpSpPr>
      <p:grpSpPr>
        <a:xfrm>
          <a:off x="0" y="0"/>
          <a:ext cx="0" cy="0"/>
          <a:chOff x="0" y="0"/>
          <a:chExt cx="0" cy="0"/>
        </a:xfrm>
      </p:grpSpPr>
      <p:pic>
        <p:nvPicPr>
          <p:cNvPr id="195" name="Google Shape;195;p36"/>
          <p:cNvPicPr preferRelativeResize="0"/>
          <p:nvPr/>
        </p:nvPicPr>
        <p:blipFill>
          <a:blip r:embed="rId3">
            <a:alphaModFix/>
          </a:blip>
          <a:stretch>
            <a:fillRect/>
          </a:stretch>
        </p:blipFill>
        <p:spPr>
          <a:xfrm>
            <a:off x="271500" y="220450"/>
            <a:ext cx="4020400" cy="3011250"/>
          </a:xfrm>
          <a:prstGeom prst="rect">
            <a:avLst/>
          </a:prstGeom>
          <a:noFill/>
          <a:ln>
            <a:noFill/>
          </a:ln>
        </p:spPr>
      </p:pic>
      <p:pic>
        <p:nvPicPr>
          <p:cNvPr id="196" name="Google Shape;196;p36"/>
          <p:cNvPicPr preferRelativeResize="0"/>
          <p:nvPr/>
        </p:nvPicPr>
        <p:blipFill>
          <a:blip r:embed="rId4">
            <a:alphaModFix/>
          </a:blip>
          <a:stretch>
            <a:fillRect/>
          </a:stretch>
        </p:blipFill>
        <p:spPr>
          <a:xfrm>
            <a:off x="4648400" y="1793750"/>
            <a:ext cx="4267726" cy="322221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00" name="Shape 200"/>
        <p:cNvGrpSpPr/>
        <p:nvPr/>
      </p:nvGrpSpPr>
      <p:grpSpPr>
        <a:xfrm>
          <a:off x="0" y="0"/>
          <a:ext cx="0" cy="0"/>
          <a:chOff x="0" y="0"/>
          <a:chExt cx="0" cy="0"/>
        </a:xfrm>
      </p:grpSpPr>
      <p:pic>
        <p:nvPicPr>
          <p:cNvPr id="201" name="Google Shape;201;p37"/>
          <p:cNvPicPr preferRelativeResize="0"/>
          <p:nvPr/>
        </p:nvPicPr>
        <p:blipFill rotWithShape="1">
          <a:blip r:embed="rId3">
            <a:alphaModFix/>
          </a:blip>
          <a:srcRect b="0" l="0" r="0" t="0"/>
          <a:stretch/>
        </p:blipFill>
        <p:spPr>
          <a:xfrm>
            <a:off x="0" y="18"/>
            <a:ext cx="9144000" cy="5143481"/>
          </a:xfrm>
          <a:prstGeom prst="rect">
            <a:avLst/>
          </a:prstGeom>
          <a:noFill/>
          <a:ln>
            <a:noFill/>
          </a:ln>
        </p:spPr>
      </p:pic>
      <p:sp>
        <p:nvSpPr>
          <p:cNvPr id="202" name="Google Shape;202;p37"/>
          <p:cNvSpPr txBox="1"/>
          <p:nvPr/>
        </p:nvSpPr>
        <p:spPr>
          <a:xfrm>
            <a:off x="473650" y="399250"/>
            <a:ext cx="3145800" cy="484800"/>
          </a:xfrm>
          <a:prstGeom prst="rect">
            <a:avLst/>
          </a:prstGeom>
          <a:noFill/>
          <a:ln>
            <a:noFill/>
          </a:ln>
        </p:spPr>
        <p:txBody>
          <a:bodyPr anchorCtr="0" anchor="t" bIns="57150" lIns="57150" spcFirstLastPara="1" rIns="57150" wrap="square" tIns="57150">
            <a:spAutoFit/>
          </a:bodyPr>
          <a:lstStyle/>
          <a:p>
            <a:pPr indent="0" lvl="0" marL="0" rtl="0" algn="l">
              <a:spcBef>
                <a:spcPts val="0"/>
              </a:spcBef>
              <a:spcAft>
                <a:spcPts val="0"/>
              </a:spcAft>
              <a:buClr>
                <a:srgbClr val="000000"/>
              </a:buClr>
              <a:buSzPts val="2400"/>
              <a:buFont typeface="Arial"/>
              <a:buNone/>
            </a:pPr>
            <a:r>
              <a:rPr lang="it" sz="2400">
                <a:solidFill>
                  <a:srgbClr val="3C4043"/>
                </a:solidFill>
                <a:latin typeface="Roboto Medium"/>
                <a:ea typeface="Roboto Medium"/>
                <a:cs typeface="Roboto Medium"/>
                <a:sym typeface="Roboto Medium"/>
              </a:rPr>
              <a:t>Recap</a:t>
            </a:r>
            <a:endParaRPr i="0" sz="2400" u="none" cap="none" strike="noStrike">
              <a:solidFill>
                <a:srgbClr val="3C4043"/>
              </a:solidFill>
              <a:latin typeface="Roboto Medium"/>
              <a:ea typeface="Roboto Medium"/>
              <a:cs typeface="Roboto Medium"/>
              <a:sym typeface="Roboto Medium"/>
            </a:endParaRPr>
          </a:p>
        </p:txBody>
      </p:sp>
      <p:pic>
        <p:nvPicPr>
          <p:cNvPr id="203" name="Google Shape;203;p37"/>
          <p:cNvPicPr preferRelativeResize="0"/>
          <p:nvPr/>
        </p:nvPicPr>
        <p:blipFill rotWithShape="1">
          <a:blip r:embed="rId4">
            <a:alphaModFix/>
          </a:blip>
          <a:srcRect b="0" l="0" r="0" t="0"/>
          <a:stretch/>
        </p:blipFill>
        <p:spPr>
          <a:xfrm>
            <a:off x="7335540" y="3823976"/>
            <a:ext cx="566917" cy="367322"/>
          </a:xfrm>
          <a:prstGeom prst="rect">
            <a:avLst/>
          </a:prstGeom>
          <a:noFill/>
          <a:ln>
            <a:noFill/>
          </a:ln>
        </p:spPr>
      </p:pic>
      <p:sp>
        <p:nvSpPr>
          <p:cNvPr id="204" name="Google Shape;204;p37"/>
          <p:cNvSpPr txBox="1"/>
          <p:nvPr/>
        </p:nvSpPr>
        <p:spPr>
          <a:xfrm>
            <a:off x="473650" y="1071600"/>
            <a:ext cx="7781700" cy="29799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1200"/>
              </a:spcBef>
              <a:spcAft>
                <a:spcPts val="0"/>
              </a:spcAft>
              <a:buSzPts val="1600"/>
              <a:buFont typeface="Roboto"/>
              <a:buChar char="●"/>
            </a:pPr>
            <a:r>
              <a:rPr lang="it" sz="1600">
                <a:latin typeface="Roboto"/>
                <a:ea typeface="Roboto"/>
                <a:cs typeface="Roboto"/>
                <a:sym typeface="Roboto"/>
              </a:rPr>
              <a:t>Demo Project</a:t>
            </a:r>
            <a:endParaRPr sz="1600">
              <a:latin typeface="Roboto"/>
              <a:ea typeface="Roboto"/>
              <a:cs typeface="Roboto"/>
              <a:sym typeface="Roboto"/>
            </a:endParaRPr>
          </a:p>
          <a:p>
            <a:pPr indent="-330200" lvl="0" marL="457200" rtl="0" algn="l">
              <a:lnSpc>
                <a:spcPct val="115000"/>
              </a:lnSpc>
              <a:spcBef>
                <a:spcPts val="0"/>
              </a:spcBef>
              <a:spcAft>
                <a:spcPts val="0"/>
              </a:spcAft>
              <a:buSzPts val="1600"/>
              <a:buFont typeface="Roboto"/>
              <a:buChar char="●"/>
            </a:pPr>
            <a:r>
              <a:rPr lang="it" sz="1600">
                <a:latin typeface="Roboto"/>
                <a:ea typeface="Roboto"/>
                <a:cs typeface="Roboto"/>
                <a:sym typeface="Roboto"/>
              </a:rPr>
              <a:t>AndroidKeyStore e hardware di sicurezza dedicato</a:t>
            </a:r>
            <a:endParaRPr sz="1600">
              <a:latin typeface="Roboto"/>
              <a:ea typeface="Roboto"/>
              <a:cs typeface="Roboto"/>
              <a:sym typeface="Roboto"/>
            </a:endParaRPr>
          </a:p>
          <a:p>
            <a:pPr indent="-330200" lvl="0" marL="457200" rtl="0" algn="l">
              <a:lnSpc>
                <a:spcPct val="115000"/>
              </a:lnSpc>
              <a:spcBef>
                <a:spcPts val="0"/>
              </a:spcBef>
              <a:spcAft>
                <a:spcPts val="0"/>
              </a:spcAft>
              <a:buSzPts val="1600"/>
              <a:buFont typeface="Roboto"/>
              <a:buChar char="●"/>
            </a:pPr>
            <a:r>
              <a:rPr lang="it" sz="1600">
                <a:latin typeface="Roboto"/>
                <a:ea typeface="Roboto"/>
                <a:cs typeface="Roboto"/>
                <a:sym typeface="Roboto"/>
              </a:rPr>
              <a:t>Key Generation simmetriche e asimmetriche: algoritmi, block modes, paddings, biometric configs</a:t>
            </a:r>
            <a:endParaRPr sz="1600">
              <a:latin typeface="Roboto"/>
              <a:ea typeface="Roboto"/>
              <a:cs typeface="Roboto"/>
              <a:sym typeface="Roboto"/>
            </a:endParaRPr>
          </a:p>
          <a:p>
            <a:pPr indent="-330200" lvl="0" marL="457200" rtl="0" algn="l">
              <a:lnSpc>
                <a:spcPct val="115000"/>
              </a:lnSpc>
              <a:spcBef>
                <a:spcPts val="0"/>
              </a:spcBef>
              <a:spcAft>
                <a:spcPts val="0"/>
              </a:spcAft>
              <a:buSzPts val="1600"/>
              <a:buFont typeface="Roboto"/>
              <a:buChar char="●"/>
            </a:pPr>
            <a:r>
              <a:rPr lang="it" sz="1600">
                <a:latin typeface="Roboto"/>
                <a:ea typeface="Roboto"/>
                <a:cs typeface="Roboto"/>
                <a:sym typeface="Roboto"/>
              </a:rPr>
              <a:t>Cipher e Initialization Vector</a:t>
            </a:r>
            <a:endParaRPr sz="1600">
              <a:latin typeface="Roboto"/>
              <a:ea typeface="Roboto"/>
              <a:cs typeface="Roboto"/>
              <a:sym typeface="Roboto"/>
            </a:endParaRPr>
          </a:p>
          <a:p>
            <a:pPr indent="-330200" lvl="0" marL="457200" rtl="0" algn="l">
              <a:lnSpc>
                <a:spcPct val="115000"/>
              </a:lnSpc>
              <a:spcBef>
                <a:spcPts val="0"/>
              </a:spcBef>
              <a:spcAft>
                <a:spcPts val="0"/>
              </a:spcAft>
              <a:buSzPts val="1600"/>
              <a:buFont typeface="Roboto"/>
              <a:buChar char="●"/>
            </a:pPr>
            <a:r>
              <a:rPr lang="it" sz="1600">
                <a:latin typeface="Roboto"/>
                <a:ea typeface="Roboto"/>
                <a:cs typeface="Roboto"/>
                <a:sym typeface="Roboto"/>
              </a:rPr>
              <a:t>Encryption / Decryption:</a:t>
            </a:r>
            <a:endParaRPr sz="1600">
              <a:latin typeface="Roboto"/>
              <a:ea typeface="Roboto"/>
              <a:cs typeface="Roboto"/>
              <a:sym typeface="Roboto"/>
            </a:endParaRPr>
          </a:p>
          <a:p>
            <a:pPr indent="-330200" lvl="1" marL="914400" rtl="0" algn="l">
              <a:lnSpc>
                <a:spcPct val="115000"/>
              </a:lnSpc>
              <a:spcBef>
                <a:spcPts val="0"/>
              </a:spcBef>
              <a:spcAft>
                <a:spcPts val="0"/>
              </a:spcAft>
              <a:buSzPts val="1600"/>
              <a:buFont typeface="Roboto"/>
              <a:buChar char="○"/>
            </a:pPr>
            <a:r>
              <a:rPr lang="it" sz="1600">
                <a:latin typeface="Roboto"/>
                <a:ea typeface="Roboto"/>
                <a:cs typeface="Roboto"/>
                <a:sym typeface="Roboto"/>
              </a:rPr>
              <a:t>AES e RSA</a:t>
            </a:r>
            <a:endParaRPr sz="1600">
              <a:latin typeface="Roboto"/>
              <a:ea typeface="Roboto"/>
              <a:cs typeface="Roboto"/>
              <a:sym typeface="Roboto"/>
            </a:endParaRPr>
          </a:p>
          <a:p>
            <a:pPr indent="-330200" lvl="1" marL="914400" rtl="0" algn="l">
              <a:lnSpc>
                <a:spcPct val="115000"/>
              </a:lnSpc>
              <a:spcBef>
                <a:spcPts val="0"/>
              </a:spcBef>
              <a:spcAft>
                <a:spcPts val="0"/>
              </a:spcAft>
              <a:buSzPts val="1600"/>
              <a:buFont typeface="Roboto"/>
              <a:buChar char="○"/>
            </a:pPr>
            <a:r>
              <a:rPr lang="it" sz="1600">
                <a:latin typeface="Roboto"/>
                <a:ea typeface="Roboto"/>
                <a:cs typeface="Roboto"/>
                <a:sym typeface="Roboto"/>
              </a:rPr>
              <a:t>Salvare </a:t>
            </a:r>
            <a:r>
              <a:rPr lang="it" sz="1600">
                <a:latin typeface="Roboto"/>
                <a:ea typeface="Roboto"/>
                <a:cs typeface="Roboto"/>
                <a:sym typeface="Roboto"/>
              </a:rPr>
              <a:t>Initialization</a:t>
            </a:r>
            <a:r>
              <a:rPr lang="it" sz="1600">
                <a:latin typeface="Roboto"/>
                <a:ea typeface="Roboto"/>
                <a:cs typeface="Roboto"/>
                <a:sym typeface="Roboto"/>
              </a:rPr>
              <a:t> Vector (IV)</a:t>
            </a:r>
            <a:endParaRPr sz="1600">
              <a:latin typeface="Roboto"/>
              <a:ea typeface="Roboto"/>
              <a:cs typeface="Roboto"/>
              <a:sym typeface="Roboto"/>
            </a:endParaRPr>
          </a:p>
          <a:p>
            <a:pPr indent="-330200" lvl="1" marL="914400" rtl="0" algn="l">
              <a:lnSpc>
                <a:spcPct val="115000"/>
              </a:lnSpc>
              <a:spcBef>
                <a:spcPts val="0"/>
              </a:spcBef>
              <a:spcAft>
                <a:spcPts val="0"/>
              </a:spcAft>
              <a:buSzPts val="1600"/>
              <a:buFont typeface="Roboto"/>
              <a:buChar char="○"/>
            </a:pPr>
            <a:r>
              <a:rPr lang="it" sz="1600">
                <a:latin typeface="Roboto"/>
                <a:ea typeface="Roboto"/>
                <a:cs typeface="Roboto"/>
                <a:sym typeface="Roboto"/>
              </a:rPr>
              <a:t>Esempio di Storage</a:t>
            </a:r>
            <a:endParaRPr sz="1600">
              <a:latin typeface="Roboto"/>
              <a:ea typeface="Roboto"/>
              <a:cs typeface="Roboto"/>
              <a:sym typeface="Roboto"/>
            </a:endParaRPr>
          </a:p>
          <a:p>
            <a:pPr indent="-330200" lvl="1" marL="914400" rtl="0" algn="l">
              <a:lnSpc>
                <a:spcPct val="115000"/>
              </a:lnSpc>
              <a:spcBef>
                <a:spcPts val="0"/>
              </a:spcBef>
              <a:spcAft>
                <a:spcPts val="0"/>
              </a:spcAft>
              <a:buSzPts val="1600"/>
              <a:buFont typeface="Roboto"/>
              <a:buChar char="○"/>
            </a:pPr>
            <a:r>
              <a:rPr lang="it" sz="1600">
                <a:latin typeface="Roboto"/>
                <a:ea typeface="Roboto"/>
                <a:cs typeface="Roboto"/>
                <a:sym typeface="Roboto"/>
              </a:rPr>
              <a:t>Biometrics</a:t>
            </a:r>
            <a:endParaRPr sz="1600">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08" name="Shape 208"/>
        <p:cNvGrpSpPr/>
        <p:nvPr/>
      </p:nvGrpSpPr>
      <p:grpSpPr>
        <a:xfrm>
          <a:off x="0" y="0"/>
          <a:ext cx="0" cy="0"/>
          <a:chOff x="0" y="0"/>
          <a:chExt cx="0" cy="0"/>
        </a:xfrm>
      </p:grpSpPr>
      <p:sp>
        <p:nvSpPr>
          <p:cNvPr id="209" name="Google Shape;209;p38"/>
          <p:cNvSpPr txBox="1"/>
          <p:nvPr/>
        </p:nvSpPr>
        <p:spPr>
          <a:xfrm>
            <a:off x="2591125" y="186775"/>
            <a:ext cx="4035000" cy="579000"/>
          </a:xfrm>
          <a:prstGeom prst="rect">
            <a:avLst/>
          </a:prstGeom>
          <a:noFill/>
          <a:ln>
            <a:noFill/>
          </a:ln>
        </p:spPr>
        <p:txBody>
          <a:bodyPr anchorCtr="0" anchor="t" bIns="57150" lIns="57150" spcFirstLastPara="1" rIns="57150" wrap="square" tIns="57150">
            <a:noAutofit/>
          </a:bodyPr>
          <a:lstStyle/>
          <a:p>
            <a:pPr indent="0" lvl="0" marL="0" marR="0" rtl="0" algn="ctr">
              <a:lnSpc>
                <a:spcPct val="100000"/>
              </a:lnSpc>
              <a:spcBef>
                <a:spcPts val="0"/>
              </a:spcBef>
              <a:spcAft>
                <a:spcPts val="0"/>
              </a:spcAft>
              <a:buClr>
                <a:srgbClr val="000000"/>
              </a:buClr>
              <a:buSzPts val="2400"/>
              <a:buFont typeface="Arial"/>
              <a:buNone/>
            </a:pPr>
            <a:r>
              <a:rPr lang="it" sz="2400">
                <a:solidFill>
                  <a:srgbClr val="3C4043"/>
                </a:solidFill>
                <a:latin typeface="Roboto Medium"/>
                <a:ea typeface="Roboto Medium"/>
                <a:cs typeface="Roboto Medium"/>
                <a:sym typeface="Roboto Medium"/>
              </a:rPr>
              <a:t>Github Repo Demo</a:t>
            </a:r>
            <a:endParaRPr i="0" sz="2400" u="none" cap="none" strike="noStrike">
              <a:solidFill>
                <a:srgbClr val="3C4043"/>
              </a:solidFill>
              <a:latin typeface="Roboto Medium"/>
              <a:ea typeface="Roboto Medium"/>
              <a:cs typeface="Roboto Medium"/>
              <a:sym typeface="Roboto Medium"/>
            </a:endParaRPr>
          </a:p>
        </p:txBody>
      </p:sp>
      <p:pic>
        <p:nvPicPr>
          <p:cNvPr id="210" name="Google Shape;210;p38"/>
          <p:cNvPicPr preferRelativeResize="0"/>
          <p:nvPr/>
        </p:nvPicPr>
        <p:blipFill rotWithShape="1">
          <a:blip r:embed="rId3">
            <a:alphaModFix/>
          </a:blip>
          <a:srcRect b="0" l="0" r="0" t="0"/>
          <a:stretch/>
        </p:blipFill>
        <p:spPr>
          <a:xfrm>
            <a:off x="3022775" y="844925"/>
            <a:ext cx="3171702" cy="3171702"/>
          </a:xfrm>
          <a:prstGeom prst="rect">
            <a:avLst/>
          </a:prstGeom>
          <a:noFill/>
          <a:ln>
            <a:noFill/>
          </a:ln>
        </p:spPr>
      </p:pic>
      <p:sp>
        <p:nvSpPr>
          <p:cNvPr id="211" name="Google Shape;211;p38"/>
          <p:cNvSpPr txBox="1"/>
          <p:nvPr/>
        </p:nvSpPr>
        <p:spPr>
          <a:xfrm>
            <a:off x="1481875" y="4242325"/>
            <a:ext cx="6253500" cy="461700"/>
          </a:xfrm>
          <a:prstGeom prst="rect">
            <a:avLst/>
          </a:prstGeom>
          <a:noFill/>
          <a:ln>
            <a:noFill/>
          </a:ln>
        </p:spPr>
        <p:txBody>
          <a:bodyPr anchorCtr="0" anchor="t" bIns="57150" lIns="57150" spcFirstLastPara="1" rIns="57150" wrap="square" tIns="57150">
            <a:noAutofit/>
          </a:bodyPr>
          <a:lstStyle/>
          <a:p>
            <a:pPr indent="0" lvl="0" marL="0" marR="0" rtl="0" algn="ctr">
              <a:lnSpc>
                <a:spcPct val="100000"/>
              </a:lnSpc>
              <a:spcBef>
                <a:spcPts val="0"/>
              </a:spcBef>
              <a:spcAft>
                <a:spcPts val="0"/>
              </a:spcAft>
              <a:buClr>
                <a:srgbClr val="000000"/>
              </a:buClr>
              <a:buSzPts val="2400"/>
              <a:buFont typeface="Arial"/>
              <a:buNone/>
            </a:pPr>
            <a:r>
              <a:rPr lang="it" sz="1800" u="sng">
                <a:solidFill>
                  <a:schemeClr val="hlink"/>
                </a:solidFill>
                <a:latin typeface="Roboto"/>
                <a:ea typeface="Roboto"/>
                <a:cs typeface="Roboto"/>
                <a:sym typeface="Roboto"/>
                <a:hlinkClick r:id="rId4"/>
              </a:rPr>
              <a:t>https://github.com/ClarkStoro/AndroidEncryptionExamples</a:t>
            </a:r>
            <a:endParaRPr i="0" sz="1800" u="none" cap="none" strike="noStrike">
              <a:solidFill>
                <a:srgbClr val="3C4043"/>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15" name="Shape 215"/>
        <p:cNvGrpSpPr/>
        <p:nvPr/>
      </p:nvGrpSpPr>
      <p:grpSpPr>
        <a:xfrm>
          <a:off x="0" y="0"/>
          <a:ext cx="0" cy="0"/>
          <a:chOff x="0" y="0"/>
          <a:chExt cx="0" cy="0"/>
        </a:xfrm>
      </p:grpSpPr>
      <p:pic>
        <p:nvPicPr>
          <p:cNvPr id="216" name="Google Shape;216;p39"/>
          <p:cNvPicPr preferRelativeResize="0"/>
          <p:nvPr/>
        </p:nvPicPr>
        <p:blipFill rotWithShape="1">
          <a:blip r:embed="rId3">
            <a:alphaModFix/>
          </a:blip>
          <a:srcRect b="0" l="0" r="0" t="0"/>
          <a:stretch/>
        </p:blipFill>
        <p:spPr>
          <a:xfrm>
            <a:off x="0" y="0"/>
            <a:ext cx="9144000" cy="5143489"/>
          </a:xfrm>
          <a:prstGeom prst="rect">
            <a:avLst/>
          </a:prstGeom>
          <a:noFill/>
          <a:ln>
            <a:noFill/>
          </a:ln>
        </p:spPr>
      </p:pic>
      <p:sp>
        <p:nvSpPr>
          <p:cNvPr id="217" name="Google Shape;217;p39"/>
          <p:cNvSpPr txBox="1"/>
          <p:nvPr/>
        </p:nvSpPr>
        <p:spPr>
          <a:xfrm>
            <a:off x="2126550" y="1822200"/>
            <a:ext cx="2484900" cy="1104900"/>
          </a:xfrm>
          <a:prstGeom prst="rect">
            <a:avLst/>
          </a:prstGeom>
          <a:noFill/>
          <a:ln>
            <a:noFill/>
          </a:ln>
        </p:spPr>
        <p:txBody>
          <a:bodyPr anchorCtr="0" anchor="t" bIns="57150" lIns="57150" spcFirstLastPara="1" rIns="57150" wrap="square" tIns="57150">
            <a:noAutofit/>
          </a:bodyPr>
          <a:lstStyle/>
          <a:p>
            <a:pPr indent="0" lvl="0" marL="0" marR="0" rtl="0" algn="l">
              <a:lnSpc>
                <a:spcPct val="150000"/>
              </a:lnSpc>
              <a:spcBef>
                <a:spcPts val="0"/>
              </a:spcBef>
              <a:spcAft>
                <a:spcPts val="0"/>
              </a:spcAft>
              <a:buClr>
                <a:srgbClr val="000000"/>
              </a:buClr>
              <a:buSzPts val="1100"/>
              <a:buFont typeface="Arial"/>
              <a:buNone/>
            </a:pPr>
            <a:r>
              <a:rPr b="1" lang="it" sz="1100">
                <a:solidFill>
                  <a:srgbClr val="434343"/>
                </a:solidFill>
                <a:latin typeface="Roboto"/>
                <a:ea typeface="Roboto"/>
                <a:cs typeface="Roboto"/>
                <a:sym typeface="Roboto"/>
              </a:rPr>
              <a:t>Emanuele Maso</a:t>
            </a:r>
            <a:endParaRPr b="1" i="0" sz="1100" u="none" cap="none" strike="noStrike">
              <a:solidFill>
                <a:srgbClr val="4285FA"/>
              </a:solidFill>
              <a:latin typeface="Roboto"/>
              <a:ea typeface="Roboto"/>
              <a:cs typeface="Roboto"/>
              <a:sym typeface="Roboto"/>
            </a:endParaRPr>
          </a:p>
          <a:p>
            <a:pPr indent="0" lvl="0" marL="0" marR="0" rtl="0" algn="l">
              <a:lnSpc>
                <a:spcPct val="115000"/>
              </a:lnSpc>
              <a:spcBef>
                <a:spcPts val="0"/>
              </a:spcBef>
              <a:spcAft>
                <a:spcPts val="0"/>
              </a:spcAft>
              <a:buClr>
                <a:srgbClr val="000000"/>
              </a:buClr>
              <a:buSzPts val="1100"/>
              <a:buFont typeface="Arial"/>
              <a:buNone/>
            </a:pPr>
            <a:r>
              <a:rPr lang="it" sz="1100">
                <a:solidFill>
                  <a:srgbClr val="434343"/>
                </a:solidFill>
                <a:latin typeface="Roboto"/>
                <a:ea typeface="Roboto"/>
                <a:cs typeface="Roboto"/>
                <a:sym typeface="Roboto"/>
              </a:rPr>
              <a:t>Mobile Developer </a:t>
            </a:r>
            <a:r>
              <a:rPr lang="it" sz="1100" u="sng">
                <a:solidFill>
                  <a:schemeClr val="hlink"/>
                </a:solidFill>
                <a:latin typeface="Roboto"/>
                <a:ea typeface="Roboto"/>
                <a:cs typeface="Roboto"/>
                <a:sym typeface="Roboto"/>
                <a:hlinkClick r:id="rId4"/>
              </a:rPr>
              <a:t>@Bitrock</a:t>
            </a:r>
            <a:endParaRPr sz="1100">
              <a:solidFill>
                <a:srgbClr val="434343"/>
              </a:solidFill>
              <a:latin typeface="Roboto"/>
              <a:ea typeface="Roboto"/>
              <a:cs typeface="Roboto"/>
              <a:sym typeface="Roboto"/>
            </a:endParaRPr>
          </a:p>
          <a:p>
            <a:pPr indent="0" lvl="0" marL="0" marR="0" rtl="0" algn="l">
              <a:lnSpc>
                <a:spcPct val="115000"/>
              </a:lnSpc>
              <a:spcBef>
                <a:spcPts val="0"/>
              </a:spcBef>
              <a:spcAft>
                <a:spcPts val="0"/>
              </a:spcAft>
              <a:buClr>
                <a:srgbClr val="000000"/>
              </a:buClr>
              <a:buSzPts val="1100"/>
              <a:buFont typeface="Arial"/>
              <a:buNone/>
            </a:pPr>
            <a:r>
              <a:rPr lang="it" sz="1100">
                <a:solidFill>
                  <a:srgbClr val="434343"/>
                </a:solidFill>
                <a:latin typeface="Roboto"/>
                <a:ea typeface="Roboto"/>
                <a:cs typeface="Roboto"/>
                <a:sym typeface="Roboto"/>
              </a:rPr>
              <a:t>Co-Founder </a:t>
            </a:r>
            <a:r>
              <a:rPr lang="it" sz="1100" u="sng">
                <a:solidFill>
                  <a:schemeClr val="hlink"/>
                </a:solidFill>
                <a:latin typeface="Roboto"/>
                <a:ea typeface="Roboto"/>
                <a:cs typeface="Roboto"/>
                <a:sym typeface="Roboto"/>
                <a:hlinkClick r:id="rId5"/>
              </a:rPr>
              <a:t>@Togerod</a:t>
            </a:r>
            <a:endParaRPr sz="1100">
              <a:solidFill>
                <a:srgbClr val="434343"/>
              </a:solidFill>
              <a:latin typeface="Roboto"/>
              <a:ea typeface="Roboto"/>
              <a:cs typeface="Roboto"/>
              <a:sym typeface="Roboto"/>
            </a:endParaRPr>
          </a:p>
          <a:p>
            <a:pPr indent="0" lvl="0" marL="0" marR="0" rtl="0" algn="l">
              <a:lnSpc>
                <a:spcPct val="115000"/>
              </a:lnSpc>
              <a:spcBef>
                <a:spcPts val="0"/>
              </a:spcBef>
              <a:spcAft>
                <a:spcPts val="0"/>
              </a:spcAft>
              <a:buClr>
                <a:srgbClr val="000000"/>
              </a:buClr>
              <a:buSzPts val="1100"/>
              <a:buFont typeface="Arial"/>
              <a:buNone/>
            </a:pPr>
            <a:r>
              <a:rPr lang="it" sz="1100">
                <a:solidFill>
                  <a:srgbClr val="434343"/>
                </a:solidFill>
                <a:latin typeface="Roboto"/>
                <a:ea typeface="Roboto"/>
                <a:cs typeface="Roboto"/>
                <a:sym typeface="Roboto"/>
              </a:rPr>
              <a:t>Github </a:t>
            </a:r>
            <a:r>
              <a:rPr i="0" lang="it" sz="1100" u="sng" cap="none" strike="noStrike">
                <a:solidFill>
                  <a:schemeClr val="hlink"/>
                </a:solidFill>
                <a:latin typeface="Roboto"/>
                <a:ea typeface="Roboto"/>
                <a:cs typeface="Roboto"/>
                <a:sym typeface="Roboto"/>
                <a:hlinkClick r:id="rId6"/>
              </a:rPr>
              <a:t>@</a:t>
            </a:r>
            <a:r>
              <a:rPr lang="it" sz="1100" u="sng">
                <a:solidFill>
                  <a:schemeClr val="hlink"/>
                </a:solidFill>
                <a:latin typeface="Roboto"/>
                <a:ea typeface="Roboto"/>
                <a:cs typeface="Roboto"/>
                <a:sym typeface="Roboto"/>
                <a:hlinkClick r:id="rId7"/>
              </a:rPr>
              <a:t>clarkstoro</a:t>
            </a:r>
            <a:endParaRPr sz="1100">
              <a:solidFill>
                <a:srgbClr val="434343"/>
              </a:solidFill>
              <a:latin typeface="Roboto"/>
              <a:ea typeface="Roboto"/>
              <a:cs typeface="Roboto"/>
              <a:sym typeface="Roboto"/>
            </a:endParaRPr>
          </a:p>
          <a:p>
            <a:pPr indent="0" lvl="0" marL="0" marR="0" rtl="0" algn="l">
              <a:lnSpc>
                <a:spcPct val="115000"/>
              </a:lnSpc>
              <a:spcBef>
                <a:spcPts val="0"/>
              </a:spcBef>
              <a:spcAft>
                <a:spcPts val="0"/>
              </a:spcAft>
              <a:buClr>
                <a:srgbClr val="000000"/>
              </a:buClr>
              <a:buSzPts val="1100"/>
              <a:buFont typeface="Arial"/>
              <a:buNone/>
            </a:pPr>
            <a:r>
              <a:rPr lang="it" sz="1100">
                <a:solidFill>
                  <a:srgbClr val="434343"/>
                </a:solidFill>
                <a:latin typeface="Roboto"/>
                <a:ea typeface="Roboto"/>
                <a:cs typeface="Roboto"/>
                <a:sym typeface="Roboto"/>
              </a:rPr>
              <a:t>Email </a:t>
            </a:r>
            <a:r>
              <a:rPr lang="it" sz="1100" u="sng">
                <a:solidFill>
                  <a:schemeClr val="hlink"/>
                </a:solidFill>
                <a:latin typeface="Roboto"/>
                <a:ea typeface="Roboto"/>
                <a:cs typeface="Roboto"/>
                <a:sym typeface="Roboto"/>
                <a:hlinkClick r:id="rId8"/>
              </a:rPr>
              <a:t>emanuele.maso97@gmail.com</a:t>
            </a:r>
            <a:endParaRPr sz="1100">
              <a:solidFill>
                <a:srgbClr val="434343"/>
              </a:solidFill>
              <a:latin typeface="Roboto"/>
              <a:ea typeface="Roboto"/>
              <a:cs typeface="Roboto"/>
              <a:sym typeface="Roboto"/>
            </a:endParaRPr>
          </a:p>
        </p:txBody>
      </p:sp>
      <p:pic>
        <p:nvPicPr>
          <p:cNvPr id="218" name="Google Shape;218;p39"/>
          <p:cNvPicPr preferRelativeResize="0"/>
          <p:nvPr/>
        </p:nvPicPr>
        <p:blipFill rotWithShape="1">
          <a:blip r:embed="rId9">
            <a:alphaModFix/>
          </a:blip>
          <a:srcRect b="0" l="0" r="0" t="0"/>
          <a:stretch/>
        </p:blipFill>
        <p:spPr>
          <a:xfrm>
            <a:off x="604551" y="1750353"/>
            <a:ext cx="1248600" cy="1248600"/>
          </a:xfrm>
          <a:prstGeom prst="ellipse">
            <a:avLst/>
          </a:prstGeom>
          <a:noFill/>
          <a:ln>
            <a:noFill/>
          </a:ln>
        </p:spPr>
      </p:pic>
      <p:sp>
        <p:nvSpPr>
          <p:cNvPr id="219" name="Google Shape;219;p39"/>
          <p:cNvSpPr txBox="1"/>
          <p:nvPr/>
        </p:nvSpPr>
        <p:spPr>
          <a:xfrm>
            <a:off x="528350" y="860200"/>
            <a:ext cx="4043700" cy="691500"/>
          </a:xfrm>
          <a:prstGeom prst="rect">
            <a:avLst/>
          </a:prstGeom>
          <a:noFill/>
          <a:ln>
            <a:noFill/>
          </a:ln>
        </p:spPr>
        <p:txBody>
          <a:bodyPr anchorCtr="0" anchor="t" bIns="57150" lIns="57150" spcFirstLastPara="1" rIns="57150" wrap="square" tIns="57150">
            <a:noAutofit/>
          </a:bodyPr>
          <a:lstStyle/>
          <a:p>
            <a:pPr indent="0" lvl="0" marL="0" marR="0" rtl="0" algn="l">
              <a:lnSpc>
                <a:spcPct val="100000"/>
              </a:lnSpc>
              <a:spcBef>
                <a:spcPts val="0"/>
              </a:spcBef>
              <a:spcAft>
                <a:spcPts val="0"/>
              </a:spcAft>
              <a:buClr>
                <a:srgbClr val="000000"/>
              </a:buClr>
              <a:buSzPts val="3100"/>
              <a:buFont typeface="Arial"/>
              <a:buNone/>
            </a:pPr>
            <a:r>
              <a:rPr lang="it" sz="3100">
                <a:solidFill>
                  <a:srgbClr val="434343"/>
                </a:solidFill>
                <a:latin typeface="Roboto Medium"/>
                <a:ea typeface="Roboto Medium"/>
                <a:cs typeface="Roboto Medium"/>
                <a:sym typeface="Roboto Medium"/>
              </a:rPr>
              <a:t>Grazie!</a:t>
            </a:r>
            <a:endParaRPr i="0" sz="3100" u="none" cap="none" strike="noStrike">
              <a:solidFill>
                <a:srgbClr val="3C4043"/>
              </a:solidFill>
              <a:latin typeface="Roboto Medium"/>
              <a:ea typeface="Roboto Medium"/>
              <a:cs typeface="Roboto Medium"/>
              <a:sym typeface="Roboto Medium"/>
            </a:endParaRPr>
          </a:p>
        </p:txBody>
      </p:sp>
      <p:sp>
        <p:nvSpPr>
          <p:cNvPr id="220" name="Google Shape;220;p39"/>
          <p:cNvSpPr txBox="1"/>
          <p:nvPr/>
        </p:nvSpPr>
        <p:spPr>
          <a:xfrm>
            <a:off x="604550" y="3796525"/>
            <a:ext cx="3427200" cy="99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800">
                <a:solidFill>
                  <a:schemeClr val="dk1"/>
                </a:solidFill>
                <a:latin typeface="Roboto Light"/>
                <a:ea typeface="Roboto Light"/>
                <a:cs typeface="Roboto Light"/>
                <a:sym typeface="Roboto Light"/>
              </a:rPr>
              <a:t>Dimmi cosa ne pensi del talk!</a:t>
            </a:r>
            <a:endParaRPr sz="1800">
              <a:solidFill>
                <a:schemeClr val="dk1"/>
              </a:solidFill>
              <a:latin typeface="Roboto Light"/>
              <a:ea typeface="Roboto Light"/>
              <a:cs typeface="Roboto Light"/>
              <a:sym typeface="Roboto Light"/>
            </a:endParaRPr>
          </a:p>
          <a:p>
            <a:pPr indent="0" lvl="0" marL="0" rtl="0" algn="l">
              <a:spcBef>
                <a:spcPts val="1000"/>
              </a:spcBef>
              <a:spcAft>
                <a:spcPts val="0"/>
              </a:spcAft>
              <a:buNone/>
            </a:pPr>
            <a:r>
              <a:rPr lang="it" sz="1300">
                <a:solidFill>
                  <a:schemeClr val="dk1"/>
                </a:solidFill>
                <a:latin typeface="Roboto Light"/>
                <a:ea typeface="Roboto Light"/>
                <a:cs typeface="Roboto Light"/>
                <a:sym typeface="Roboto Light"/>
              </a:rPr>
              <a:t>Scan </a:t>
            </a:r>
            <a:r>
              <a:rPr lang="it" sz="1300">
                <a:solidFill>
                  <a:schemeClr val="dk1"/>
                </a:solidFill>
                <a:latin typeface="Roboto Light"/>
                <a:ea typeface="Roboto Light"/>
                <a:cs typeface="Roboto Light"/>
                <a:sym typeface="Roboto Light"/>
              </a:rPr>
              <a:t>QR Code</a:t>
            </a:r>
            <a:r>
              <a:rPr lang="it" sz="1300">
                <a:solidFill>
                  <a:schemeClr val="dk1"/>
                </a:solidFill>
                <a:latin typeface="Roboto Light"/>
                <a:ea typeface="Roboto Light"/>
                <a:cs typeface="Roboto Light"/>
                <a:sym typeface="Roboto Light"/>
              </a:rPr>
              <a:t> oppure </a:t>
            </a:r>
            <a:r>
              <a:rPr lang="it" sz="1300" u="sng">
                <a:solidFill>
                  <a:schemeClr val="hlink"/>
                </a:solidFill>
                <a:latin typeface="Roboto Light"/>
                <a:ea typeface="Roboto Light"/>
                <a:cs typeface="Roboto Light"/>
                <a:sym typeface="Roboto Light"/>
                <a:hlinkClick r:id="rId10"/>
              </a:rPr>
              <a:t>https://forms.gle/kdEYxuPSmCaWVBvw5</a:t>
            </a:r>
            <a:endParaRPr sz="1300">
              <a:solidFill>
                <a:schemeClr val="dk2"/>
              </a:solidFill>
              <a:latin typeface="Roboto Light"/>
              <a:ea typeface="Roboto Light"/>
              <a:cs typeface="Roboto Light"/>
              <a:sym typeface="Roboto Light"/>
            </a:endParaRPr>
          </a:p>
        </p:txBody>
      </p:sp>
      <p:pic>
        <p:nvPicPr>
          <p:cNvPr id="221" name="Google Shape;221;p39"/>
          <p:cNvPicPr preferRelativeResize="0"/>
          <p:nvPr/>
        </p:nvPicPr>
        <p:blipFill rotWithShape="1">
          <a:blip r:embed="rId11">
            <a:alphaModFix/>
          </a:blip>
          <a:srcRect b="0" l="0" r="0" t="0"/>
          <a:stretch/>
        </p:blipFill>
        <p:spPr>
          <a:xfrm>
            <a:off x="4103025" y="3618725"/>
            <a:ext cx="1345925" cy="13459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0" name="Shape 120"/>
        <p:cNvGrpSpPr/>
        <p:nvPr/>
      </p:nvGrpSpPr>
      <p:grpSpPr>
        <a:xfrm>
          <a:off x="0" y="0"/>
          <a:ext cx="0" cy="0"/>
          <a:chOff x="0" y="0"/>
          <a:chExt cx="0" cy="0"/>
        </a:xfrm>
      </p:grpSpPr>
      <p:sp>
        <p:nvSpPr>
          <p:cNvPr id="121" name="Google Shape;121;p26"/>
          <p:cNvSpPr txBox="1"/>
          <p:nvPr/>
        </p:nvSpPr>
        <p:spPr>
          <a:xfrm>
            <a:off x="890248" y="2206200"/>
            <a:ext cx="7363500" cy="731100"/>
          </a:xfrm>
          <a:prstGeom prst="rect">
            <a:avLst/>
          </a:prstGeom>
          <a:noFill/>
          <a:ln>
            <a:noFill/>
          </a:ln>
        </p:spPr>
        <p:txBody>
          <a:bodyPr anchorCtr="0" anchor="t" bIns="57150" lIns="57150" spcFirstLastPara="1" rIns="57150" wrap="square" tIns="57150">
            <a:spAutoFit/>
          </a:bodyPr>
          <a:lstStyle/>
          <a:p>
            <a:pPr indent="0" lvl="0" marL="0" marR="0" rtl="0" algn="ctr">
              <a:lnSpc>
                <a:spcPct val="100000"/>
              </a:lnSpc>
              <a:spcBef>
                <a:spcPts val="0"/>
              </a:spcBef>
              <a:spcAft>
                <a:spcPts val="0"/>
              </a:spcAft>
              <a:buClr>
                <a:srgbClr val="000000"/>
              </a:buClr>
              <a:buSzPts val="4000"/>
              <a:buFont typeface="Arial"/>
              <a:buNone/>
            </a:pPr>
            <a:r>
              <a:rPr lang="it" sz="4000">
                <a:solidFill>
                  <a:srgbClr val="3C4043"/>
                </a:solidFill>
                <a:latin typeface="Roboto Medium"/>
                <a:ea typeface="Roboto Medium"/>
                <a:cs typeface="Roboto Medium"/>
                <a:sym typeface="Roboto Medium"/>
              </a:rPr>
              <a:t>Cos’è la</a:t>
            </a:r>
            <a:r>
              <a:rPr lang="it" sz="4000">
                <a:solidFill>
                  <a:srgbClr val="3C4043"/>
                </a:solidFill>
                <a:latin typeface="Roboto Medium"/>
                <a:ea typeface="Roboto Medium"/>
                <a:cs typeface="Roboto Medium"/>
                <a:sym typeface="Roboto Medium"/>
              </a:rPr>
              <a:t> Crittografia?</a:t>
            </a:r>
            <a:endParaRPr i="0" sz="4000" u="none" cap="none" strike="noStrike">
              <a:solidFill>
                <a:srgbClr val="3C4043"/>
              </a:solidFill>
              <a:latin typeface="Roboto Medium"/>
              <a:ea typeface="Roboto Medium"/>
              <a:cs typeface="Roboto Medium"/>
              <a:sym typeface="Roboto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5" name="Shape 125"/>
        <p:cNvGrpSpPr/>
        <p:nvPr/>
      </p:nvGrpSpPr>
      <p:grpSpPr>
        <a:xfrm>
          <a:off x="0" y="0"/>
          <a:ext cx="0" cy="0"/>
          <a:chOff x="0" y="0"/>
          <a:chExt cx="0" cy="0"/>
        </a:xfrm>
      </p:grpSpPr>
      <p:pic>
        <p:nvPicPr>
          <p:cNvPr id="126" name="Google Shape;126;p27"/>
          <p:cNvPicPr preferRelativeResize="0"/>
          <p:nvPr/>
        </p:nvPicPr>
        <p:blipFill rotWithShape="1">
          <a:blip r:embed="rId3">
            <a:alphaModFix/>
          </a:blip>
          <a:srcRect b="0" l="0" r="0" t="0"/>
          <a:stretch/>
        </p:blipFill>
        <p:spPr>
          <a:xfrm>
            <a:off x="0" y="0"/>
            <a:ext cx="9144000" cy="5143492"/>
          </a:xfrm>
          <a:prstGeom prst="rect">
            <a:avLst/>
          </a:prstGeom>
          <a:noFill/>
          <a:ln>
            <a:noFill/>
          </a:ln>
        </p:spPr>
      </p:pic>
      <p:sp>
        <p:nvSpPr>
          <p:cNvPr id="127" name="Google Shape;127;p27"/>
          <p:cNvSpPr txBox="1"/>
          <p:nvPr/>
        </p:nvSpPr>
        <p:spPr>
          <a:xfrm>
            <a:off x="2305203" y="1592253"/>
            <a:ext cx="5025300" cy="916800"/>
          </a:xfrm>
          <a:prstGeom prst="rect">
            <a:avLst/>
          </a:prstGeom>
          <a:noFill/>
          <a:ln>
            <a:noFill/>
          </a:ln>
        </p:spPr>
        <p:txBody>
          <a:bodyPr anchorCtr="0" anchor="t" bIns="57150" lIns="57150" spcFirstLastPara="1" rIns="57150" wrap="square" tIns="57150">
            <a:noAutofit/>
          </a:bodyPr>
          <a:lstStyle/>
          <a:p>
            <a:pPr indent="0" lvl="0" marL="0" marR="0" rtl="0" algn="l">
              <a:lnSpc>
                <a:spcPct val="100000"/>
              </a:lnSpc>
              <a:spcBef>
                <a:spcPts val="0"/>
              </a:spcBef>
              <a:spcAft>
                <a:spcPts val="0"/>
              </a:spcAft>
              <a:buClr>
                <a:srgbClr val="000000"/>
              </a:buClr>
              <a:buSzPts val="2400"/>
              <a:buFont typeface="Arial"/>
              <a:buNone/>
            </a:pPr>
            <a:r>
              <a:rPr lang="it" sz="2400">
                <a:solidFill>
                  <a:schemeClr val="lt1"/>
                </a:solidFill>
                <a:latin typeface="Roboto"/>
                <a:ea typeface="Roboto"/>
                <a:cs typeface="Roboto"/>
                <a:sym typeface="Roboto"/>
              </a:rPr>
              <a:t>La crittografia consiste nel trasformare l'informazione in un codice inaccessibile a chi non è autorizzato a leggerla.</a:t>
            </a:r>
            <a:endParaRPr sz="2400">
              <a:solidFill>
                <a:schemeClr val="lt1"/>
              </a:solidFill>
            </a:endParaRPr>
          </a:p>
        </p:txBody>
      </p:sp>
      <p:sp>
        <p:nvSpPr>
          <p:cNvPr id="128" name="Google Shape;128;p27"/>
          <p:cNvSpPr txBox="1"/>
          <p:nvPr/>
        </p:nvSpPr>
        <p:spPr>
          <a:xfrm>
            <a:off x="2543081" y="3249384"/>
            <a:ext cx="3285000" cy="309600"/>
          </a:xfrm>
          <a:prstGeom prst="rect">
            <a:avLst/>
          </a:prstGeom>
          <a:noFill/>
          <a:ln>
            <a:noFill/>
          </a:ln>
        </p:spPr>
        <p:txBody>
          <a:bodyPr anchorCtr="0" anchor="t" bIns="57150" lIns="57150" spcFirstLastPara="1" rIns="57150" wrap="square" tIns="57150">
            <a:noAutofit/>
          </a:bodyPr>
          <a:lstStyle/>
          <a:p>
            <a:pPr indent="-247650" lvl="0" marL="292100" marR="0" rtl="0" algn="l">
              <a:lnSpc>
                <a:spcPct val="100000"/>
              </a:lnSpc>
              <a:spcBef>
                <a:spcPts val="0"/>
              </a:spcBef>
              <a:spcAft>
                <a:spcPts val="0"/>
              </a:spcAft>
              <a:buClr>
                <a:schemeClr val="lt1"/>
              </a:buClr>
              <a:buSzPts val="1500"/>
              <a:buFont typeface="Roboto"/>
              <a:buChar char="-"/>
            </a:pPr>
            <a:r>
              <a:rPr b="1" lang="it" sz="1500">
                <a:solidFill>
                  <a:schemeClr val="lt1"/>
                </a:solidFill>
                <a:latin typeface="Roboto"/>
                <a:ea typeface="Roboto"/>
                <a:cs typeface="Roboto"/>
                <a:sym typeface="Roboto"/>
              </a:rPr>
              <a:t>Bruce Schneier</a:t>
            </a:r>
            <a:endParaRPr b="1" i="0" sz="1500" u="none" cap="none" strike="noStrike">
              <a:solidFill>
                <a:schemeClr val="lt1"/>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32" name="Shape 132"/>
        <p:cNvGrpSpPr/>
        <p:nvPr/>
      </p:nvGrpSpPr>
      <p:grpSpPr>
        <a:xfrm>
          <a:off x="0" y="0"/>
          <a:ext cx="0" cy="0"/>
          <a:chOff x="0" y="0"/>
          <a:chExt cx="0" cy="0"/>
        </a:xfrm>
      </p:grpSpPr>
      <p:sp>
        <p:nvSpPr>
          <p:cNvPr id="133" name="Google Shape;133;p28"/>
          <p:cNvSpPr txBox="1"/>
          <p:nvPr/>
        </p:nvSpPr>
        <p:spPr>
          <a:xfrm>
            <a:off x="611850" y="1600350"/>
            <a:ext cx="7920300" cy="1346700"/>
          </a:xfrm>
          <a:prstGeom prst="rect">
            <a:avLst/>
          </a:prstGeom>
          <a:noFill/>
          <a:ln>
            <a:noFill/>
          </a:ln>
        </p:spPr>
        <p:txBody>
          <a:bodyPr anchorCtr="0" anchor="t" bIns="57150" lIns="57150" spcFirstLastPara="1" rIns="57150" wrap="square" tIns="57150">
            <a:spAutoFit/>
          </a:bodyPr>
          <a:lstStyle/>
          <a:p>
            <a:pPr indent="0" lvl="0" marL="0" marR="0" rtl="0" algn="ctr">
              <a:lnSpc>
                <a:spcPct val="100000"/>
              </a:lnSpc>
              <a:spcBef>
                <a:spcPts val="0"/>
              </a:spcBef>
              <a:spcAft>
                <a:spcPts val="0"/>
              </a:spcAft>
              <a:buClr>
                <a:srgbClr val="000000"/>
              </a:buClr>
              <a:buSzPts val="4000"/>
              <a:buFont typeface="Arial"/>
              <a:buNone/>
            </a:pPr>
            <a:r>
              <a:rPr lang="it" sz="4000">
                <a:solidFill>
                  <a:srgbClr val="3C4043"/>
                </a:solidFill>
                <a:latin typeface="Roboto Medium"/>
                <a:ea typeface="Roboto Medium"/>
                <a:cs typeface="Roboto Medium"/>
                <a:sym typeface="Roboto Medium"/>
              </a:rPr>
              <a:t>Quando si parla </a:t>
            </a:r>
            <a:endParaRPr sz="4000">
              <a:solidFill>
                <a:srgbClr val="3C4043"/>
              </a:solidFill>
              <a:latin typeface="Roboto Medium"/>
              <a:ea typeface="Roboto Medium"/>
              <a:cs typeface="Roboto Medium"/>
              <a:sym typeface="Roboto Medium"/>
            </a:endParaRPr>
          </a:p>
          <a:p>
            <a:pPr indent="0" lvl="0" marL="0" marR="0" rtl="0" algn="ctr">
              <a:lnSpc>
                <a:spcPct val="100000"/>
              </a:lnSpc>
              <a:spcBef>
                <a:spcPts val="0"/>
              </a:spcBef>
              <a:spcAft>
                <a:spcPts val="0"/>
              </a:spcAft>
              <a:buClr>
                <a:srgbClr val="000000"/>
              </a:buClr>
              <a:buSzPts val="4000"/>
              <a:buFont typeface="Arial"/>
              <a:buNone/>
            </a:pPr>
            <a:r>
              <a:rPr lang="it" sz="4000">
                <a:solidFill>
                  <a:srgbClr val="3C4043"/>
                </a:solidFill>
                <a:latin typeface="Roboto Medium"/>
                <a:ea typeface="Roboto Medium"/>
                <a:cs typeface="Roboto Medium"/>
                <a:sym typeface="Roboto Medium"/>
              </a:rPr>
              <a:t>di crittografia in Android</a:t>
            </a:r>
            <a:r>
              <a:rPr lang="it" sz="4000">
                <a:solidFill>
                  <a:srgbClr val="3C4043"/>
                </a:solidFill>
                <a:latin typeface="Roboto Medium"/>
                <a:ea typeface="Roboto Medium"/>
                <a:cs typeface="Roboto Medium"/>
                <a:sym typeface="Roboto Medium"/>
              </a:rPr>
              <a:t>?</a:t>
            </a:r>
            <a:endParaRPr i="0" sz="4000" u="none" cap="none" strike="noStrike">
              <a:solidFill>
                <a:srgbClr val="3C4043"/>
              </a:solidFill>
              <a:latin typeface="Roboto Medium"/>
              <a:ea typeface="Roboto Medium"/>
              <a:cs typeface="Roboto Medium"/>
              <a:sym typeface="Roboto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37" name="Shape 137"/>
        <p:cNvGrpSpPr/>
        <p:nvPr/>
      </p:nvGrpSpPr>
      <p:grpSpPr>
        <a:xfrm>
          <a:off x="0" y="0"/>
          <a:ext cx="0" cy="0"/>
          <a:chOff x="0" y="0"/>
          <a:chExt cx="0" cy="0"/>
        </a:xfrm>
      </p:grpSpPr>
      <p:pic>
        <p:nvPicPr>
          <p:cNvPr id="138" name="Google Shape;138;p29"/>
          <p:cNvPicPr preferRelativeResize="0"/>
          <p:nvPr/>
        </p:nvPicPr>
        <p:blipFill rotWithShape="1">
          <a:blip r:embed="rId3">
            <a:alphaModFix/>
          </a:blip>
          <a:srcRect b="0" l="0" r="0" t="0"/>
          <a:stretch/>
        </p:blipFill>
        <p:spPr>
          <a:xfrm>
            <a:off x="0" y="0"/>
            <a:ext cx="9144000" cy="5143492"/>
          </a:xfrm>
          <a:prstGeom prst="rect">
            <a:avLst/>
          </a:prstGeom>
          <a:noFill/>
          <a:ln>
            <a:noFill/>
          </a:ln>
        </p:spPr>
      </p:pic>
      <p:sp>
        <p:nvSpPr>
          <p:cNvPr id="139" name="Google Shape;139;p29"/>
          <p:cNvSpPr txBox="1"/>
          <p:nvPr/>
        </p:nvSpPr>
        <p:spPr>
          <a:xfrm>
            <a:off x="2305200" y="1622848"/>
            <a:ext cx="5025300" cy="1593000"/>
          </a:xfrm>
          <a:prstGeom prst="rect">
            <a:avLst/>
          </a:prstGeom>
          <a:noFill/>
          <a:ln>
            <a:noFill/>
          </a:ln>
        </p:spPr>
        <p:txBody>
          <a:bodyPr anchorCtr="0" anchor="t" bIns="57150" lIns="57150" spcFirstLastPara="1" rIns="57150" wrap="square" tIns="57150">
            <a:spAutoFit/>
          </a:bodyPr>
          <a:lstStyle/>
          <a:p>
            <a:pPr indent="0" lvl="0" marL="0" marR="0" rtl="0" algn="l">
              <a:lnSpc>
                <a:spcPct val="100000"/>
              </a:lnSpc>
              <a:spcBef>
                <a:spcPts val="0"/>
              </a:spcBef>
              <a:spcAft>
                <a:spcPts val="0"/>
              </a:spcAft>
              <a:buClr>
                <a:srgbClr val="000000"/>
              </a:buClr>
              <a:buSzPts val="2400"/>
              <a:buFont typeface="Arial"/>
              <a:buNone/>
            </a:pPr>
            <a:r>
              <a:rPr lang="it" sz="2400">
                <a:solidFill>
                  <a:schemeClr val="lt1"/>
                </a:solidFill>
                <a:latin typeface="Roboto"/>
                <a:ea typeface="Roboto"/>
                <a:cs typeface="Roboto"/>
                <a:sym typeface="Roboto"/>
              </a:rPr>
              <a:t>Proteggere dati sensibili e/o privati dell’utente</a:t>
            </a:r>
            <a:r>
              <a:rPr lang="it" sz="2400">
                <a:solidFill>
                  <a:schemeClr val="lt1"/>
                </a:solidFill>
                <a:latin typeface="Roboto"/>
                <a:ea typeface="Roboto"/>
                <a:cs typeface="Roboto"/>
                <a:sym typeface="Roboto"/>
              </a:rPr>
              <a:t>, c</a:t>
            </a:r>
            <a:r>
              <a:rPr lang="it" sz="2400">
                <a:solidFill>
                  <a:schemeClr val="lt1"/>
                </a:solidFill>
                <a:latin typeface="Roboto"/>
                <a:ea typeface="Roboto"/>
                <a:cs typeface="Roboto"/>
                <a:sym typeface="Roboto"/>
              </a:rPr>
              <a:t>omunicare con attori esterni all’ap</a:t>
            </a:r>
            <a:r>
              <a:rPr lang="it" sz="2400">
                <a:solidFill>
                  <a:schemeClr val="lt1"/>
                </a:solidFill>
                <a:latin typeface="Roboto"/>
                <a:ea typeface="Roboto"/>
                <a:cs typeface="Roboto"/>
                <a:sym typeface="Roboto"/>
              </a:rPr>
              <a:t>p, p</a:t>
            </a:r>
            <a:r>
              <a:rPr lang="it" sz="2400">
                <a:solidFill>
                  <a:schemeClr val="lt1"/>
                </a:solidFill>
                <a:latin typeface="Roboto"/>
                <a:ea typeface="Roboto"/>
                <a:cs typeface="Roboto"/>
                <a:sym typeface="Roboto"/>
              </a:rPr>
              <a:t>revenire degli attacchi</a:t>
            </a:r>
            <a:endParaRPr sz="24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43" name="Shape 143"/>
        <p:cNvGrpSpPr/>
        <p:nvPr/>
      </p:nvGrpSpPr>
      <p:grpSpPr>
        <a:xfrm>
          <a:off x="0" y="0"/>
          <a:ext cx="0" cy="0"/>
          <a:chOff x="0" y="0"/>
          <a:chExt cx="0" cy="0"/>
        </a:xfrm>
      </p:grpSpPr>
      <p:sp>
        <p:nvSpPr>
          <p:cNvPr id="144" name="Google Shape;144;p30"/>
          <p:cNvSpPr txBox="1"/>
          <p:nvPr/>
        </p:nvSpPr>
        <p:spPr>
          <a:xfrm>
            <a:off x="890250" y="248600"/>
            <a:ext cx="7363500" cy="857700"/>
          </a:xfrm>
          <a:prstGeom prst="rect">
            <a:avLst/>
          </a:prstGeom>
          <a:noFill/>
          <a:ln>
            <a:noFill/>
          </a:ln>
        </p:spPr>
        <p:txBody>
          <a:bodyPr anchorCtr="0" anchor="t" bIns="57150" lIns="57150" spcFirstLastPara="1" rIns="57150" wrap="square" tIns="57150">
            <a:noAutofit/>
          </a:bodyPr>
          <a:lstStyle/>
          <a:p>
            <a:pPr indent="0" lvl="0" marL="0" marR="0" rtl="0" algn="ctr">
              <a:lnSpc>
                <a:spcPct val="100000"/>
              </a:lnSpc>
              <a:spcBef>
                <a:spcPts val="0"/>
              </a:spcBef>
              <a:spcAft>
                <a:spcPts val="0"/>
              </a:spcAft>
              <a:buClr>
                <a:srgbClr val="000000"/>
              </a:buClr>
              <a:buSzPts val="4000"/>
              <a:buFont typeface="Arial"/>
              <a:buNone/>
            </a:pPr>
            <a:r>
              <a:rPr lang="it" sz="4000">
                <a:solidFill>
                  <a:srgbClr val="3C4043"/>
                </a:solidFill>
                <a:latin typeface="Roboto Medium"/>
                <a:ea typeface="Roboto Medium"/>
                <a:cs typeface="Roboto Medium"/>
                <a:sym typeface="Roboto Medium"/>
              </a:rPr>
              <a:t>Demo</a:t>
            </a:r>
            <a:endParaRPr i="0" sz="4000" u="none" cap="none" strike="noStrike">
              <a:solidFill>
                <a:srgbClr val="3C4043"/>
              </a:solidFill>
              <a:latin typeface="Roboto Medium"/>
              <a:ea typeface="Roboto Medium"/>
              <a:cs typeface="Roboto Medium"/>
              <a:sym typeface="Roboto Medium"/>
            </a:endParaRPr>
          </a:p>
        </p:txBody>
      </p:sp>
      <p:pic>
        <p:nvPicPr>
          <p:cNvPr id="145" name="Google Shape;145;p30"/>
          <p:cNvPicPr preferRelativeResize="0"/>
          <p:nvPr/>
        </p:nvPicPr>
        <p:blipFill>
          <a:blip r:embed="rId3">
            <a:alphaModFix/>
          </a:blip>
          <a:stretch>
            <a:fillRect/>
          </a:stretch>
        </p:blipFill>
        <p:spPr>
          <a:xfrm>
            <a:off x="1847638" y="1450275"/>
            <a:ext cx="5448725" cy="22429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49" name="Shape 149"/>
        <p:cNvGrpSpPr/>
        <p:nvPr/>
      </p:nvGrpSpPr>
      <p:grpSpPr>
        <a:xfrm>
          <a:off x="0" y="0"/>
          <a:ext cx="0" cy="0"/>
          <a:chOff x="0" y="0"/>
          <a:chExt cx="0" cy="0"/>
        </a:xfrm>
      </p:grpSpPr>
      <p:pic>
        <p:nvPicPr>
          <p:cNvPr id="150" name="Google Shape;150;p31"/>
          <p:cNvPicPr preferRelativeResize="0"/>
          <p:nvPr/>
        </p:nvPicPr>
        <p:blipFill rotWithShape="1">
          <a:blip r:embed="rId3">
            <a:alphaModFix/>
          </a:blip>
          <a:srcRect b="0" l="0" r="0" t="0"/>
          <a:stretch/>
        </p:blipFill>
        <p:spPr>
          <a:xfrm>
            <a:off x="0" y="18"/>
            <a:ext cx="9144000" cy="5143481"/>
          </a:xfrm>
          <a:prstGeom prst="rect">
            <a:avLst/>
          </a:prstGeom>
          <a:noFill/>
          <a:ln>
            <a:noFill/>
          </a:ln>
        </p:spPr>
      </p:pic>
      <p:sp>
        <p:nvSpPr>
          <p:cNvPr id="151" name="Google Shape;151;p31"/>
          <p:cNvSpPr txBox="1"/>
          <p:nvPr/>
        </p:nvSpPr>
        <p:spPr>
          <a:xfrm>
            <a:off x="473650" y="399250"/>
            <a:ext cx="3145800" cy="484800"/>
          </a:xfrm>
          <a:prstGeom prst="rect">
            <a:avLst/>
          </a:prstGeom>
          <a:noFill/>
          <a:ln>
            <a:noFill/>
          </a:ln>
        </p:spPr>
        <p:txBody>
          <a:bodyPr anchorCtr="0" anchor="t" bIns="57150" lIns="57150" spcFirstLastPara="1" rIns="57150" wrap="square" tIns="57150">
            <a:spAutoFit/>
          </a:bodyPr>
          <a:lstStyle/>
          <a:p>
            <a:pPr indent="0" lvl="0" marL="0" marR="0" rtl="0" algn="l">
              <a:lnSpc>
                <a:spcPct val="100000"/>
              </a:lnSpc>
              <a:spcBef>
                <a:spcPts val="0"/>
              </a:spcBef>
              <a:spcAft>
                <a:spcPts val="0"/>
              </a:spcAft>
              <a:buClr>
                <a:srgbClr val="000000"/>
              </a:buClr>
              <a:buSzPts val="2400"/>
              <a:buFont typeface="Arial"/>
              <a:buNone/>
            </a:pPr>
            <a:r>
              <a:rPr lang="it" sz="2400">
                <a:solidFill>
                  <a:srgbClr val="3C4043"/>
                </a:solidFill>
                <a:latin typeface="Roboto Medium"/>
                <a:ea typeface="Roboto Medium"/>
                <a:cs typeface="Roboto Medium"/>
                <a:sym typeface="Roboto Medium"/>
              </a:rPr>
              <a:t>Android KeyStore</a:t>
            </a:r>
            <a:endParaRPr i="0" sz="2400" u="none" cap="none" strike="noStrike">
              <a:solidFill>
                <a:srgbClr val="3C4043"/>
              </a:solidFill>
              <a:latin typeface="Roboto Medium"/>
              <a:ea typeface="Roboto Medium"/>
              <a:cs typeface="Roboto Medium"/>
              <a:sym typeface="Roboto Medium"/>
            </a:endParaRPr>
          </a:p>
        </p:txBody>
      </p:sp>
      <p:pic>
        <p:nvPicPr>
          <p:cNvPr id="152" name="Google Shape;152;p31"/>
          <p:cNvPicPr preferRelativeResize="0"/>
          <p:nvPr/>
        </p:nvPicPr>
        <p:blipFill rotWithShape="1">
          <a:blip r:embed="rId4">
            <a:alphaModFix/>
          </a:blip>
          <a:srcRect b="0" l="0" r="0" t="0"/>
          <a:stretch/>
        </p:blipFill>
        <p:spPr>
          <a:xfrm>
            <a:off x="7335540" y="3823976"/>
            <a:ext cx="566917" cy="367322"/>
          </a:xfrm>
          <a:prstGeom prst="rect">
            <a:avLst/>
          </a:prstGeom>
          <a:noFill/>
          <a:ln>
            <a:noFill/>
          </a:ln>
        </p:spPr>
      </p:pic>
      <p:sp>
        <p:nvSpPr>
          <p:cNvPr id="153" name="Google Shape;153;p31"/>
          <p:cNvSpPr txBox="1"/>
          <p:nvPr/>
        </p:nvSpPr>
        <p:spPr>
          <a:xfrm>
            <a:off x="473650" y="927000"/>
            <a:ext cx="7781700" cy="1286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it" sz="1100">
                <a:latin typeface="Roboto"/>
                <a:ea typeface="Roboto"/>
                <a:cs typeface="Roboto"/>
                <a:sym typeface="Roboto"/>
              </a:rPr>
              <a:t>Android KeyStore è un componente crittografico di Android che fornisce un archivio sicuro per la gestione di chiavi crittografiche. È stato introdotto per fornire un ambiente sicuro in cui le applicazioni possono generare, immagazzinare e recuperare chiavi crittografiche senza dover esporre le chiavi direttamente al sistema operativo o ad altre applicazioni.</a:t>
            </a:r>
            <a:endParaRPr sz="1100">
              <a:latin typeface="Roboto"/>
              <a:ea typeface="Roboto"/>
              <a:cs typeface="Roboto"/>
              <a:sym typeface="Roboto"/>
            </a:endParaRPr>
          </a:p>
          <a:p>
            <a:pPr indent="0" lvl="0" marL="0" rtl="0" algn="l">
              <a:lnSpc>
                <a:spcPct val="115000"/>
              </a:lnSpc>
              <a:spcBef>
                <a:spcPts val="1200"/>
              </a:spcBef>
              <a:spcAft>
                <a:spcPts val="1200"/>
              </a:spcAft>
              <a:buNone/>
            </a:pPr>
            <a:r>
              <a:rPr lang="it" sz="1100">
                <a:latin typeface="Roboto"/>
                <a:ea typeface="Roboto"/>
                <a:cs typeface="Roboto"/>
                <a:sym typeface="Roboto"/>
              </a:rPr>
              <a:t>Il KeyStore di Android è progettato principalmente per la gestione di coppie di chiavi crittografiche, come chiavi asimmetriche (chiavi pubbliche e private) o chiavi simmetriche.</a:t>
            </a:r>
            <a:endParaRPr sz="1800">
              <a:solidFill>
                <a:schemeClr val="lt2"/>
              </a:solidFill>
              <a:latin typeface="Roboto"/>
              <a:ea typeface="Roboto"/>
              <a:cs typeface="Roboto"/>
              <a:sym typeface="Roboto"/>
            </a:endParaRPr>
          </a:p>
        </p:txBody>
      </p:sp>
      <p:sp>
        <p:nvSpPr>
          <p:cNvPr id="154" name="Google Shape;154;p31"/>
          <p:cNvSpPr txBox="1"/>
          <p:nvPr/>
        </p:nvSpPr>
        <p:spPr>
          <a:xfrm>
            <a:off x="473650" y="2256650"/>
            <a:ext cx="5987100" cy="24957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1200"/>
              </a:spcBef>
              <a:spcAft>
                <a:spcPts val="0"/>
              </a:spcAft>
              <a:buSzPts val="1100"/>
              <a:buAutoNum type="arabicPeriod"/>
            </a:pPr>
            <a:r>
              <a:rPr b="1" lang="it" sz="1100">
                <a:latin typeface="Roboto"/>
                <a:ea typeface="Roboto"/>
                <a:cs typeface="Roboto"/>
                <a:sym typeface="Roboto"/>
              </a:rPr>
              <a:t>Protezione delle chiavi:</a:t>
            </a:r>
            <a:r>
              <a:rPr lang="it" sz="1100">
                <a:latin typeface="Roboto"/>
                <a:ea typeface="Roboto"/>
                <a:cs typeface="Roboto"/>
                <a:sym typeface="Roboto"/>
              </a:rPr>
              <a:t> il KeyStore fornisce un ambiente sicuro per la gestione delle chiavi. Le chiavi generate all'interno del KeyStore sono protette da attacchi esterni e non possono essere facilmente estratte da un dispositivo senza autorizzazione.</a:t>
            </a:r>
            <a:endParaRPr sz="1100">
              <a:latin typeface="Roboto"/>
              <a:ea typeface="Roboto"/>
              <a:cs typeface="Roboto"/>
              <a:sym typeface="Roboto"/>
            </a:endParaRPr>
          </a:p>
          <a:p>
            <a:pPr indent="-298450" lvl="0" marL="457200" rtl="0" algn="l">
              <a:lnSpc>
                <a:spcPct val="115000"/>
              </a:lnSpc>
              <a:spcBef>
                <a:spcPts val="0"/>
              </a:spcBef>
              <a:spcAft>
                <a:spcPts val="0"/>
              </a:spcAft>
              <a:buSzPts val="1100"/>
              <a:buAutoNum type="arabicPeriod"/>
            </a:pPr>
            <a:r>
              <a:rPr b="1" lang="it" sz="1100">
                <a:latin typeface="Roboto"/>
                <a:ea typeface="Roboto"/>
                <a:cs typeface="Roboto"/>
                <a:sym typeface="Roboto"/>
              </a:rPr>
              <a:t>Integrazione e Crittografia su hardware di sicurezza:</a:t>
            </a:r>
            <a:r>
              <a:rPr lang="it" sz="1100">
                <a:latin typeface="Roboto"/>
                <a:ea typeface="Roboto"/>
                <a:cs typeface="Roboto"/>
                <a:sym typeface="Roboto"/>
              </a:rPr>
              <a:t> su alcuni dispositivi Android, il KeyStore e le sue operazioni possono essere implementati utilizzando hardware di sicurezza, come il modulo di sicurezza Trusted Execution Environment (TEE) e il Secure Element (SE). Ciò migliora ulteriormente la sicurezza delle chiavi, rendendo più difficile l'accesso non autorizzato.</a:t>
            </a:r>
            <a:endParaRPr sz="1100">
              <a:latin typeface="Roboto"/>
              <a:ea typeface="Roboto"/>
              <a:cs typeface="Roboto"/>
              <a:sym typeface="Roboto"/>
            </a:endParaRPr>
          </a:p>
          <a:p>
            <a:pPr indent="-298450" lvl="0" marL="457200" rtl="0" algn="l">
              <a:lnSpc>
                <a:spcPct val="115000"/>
              </a:lnSpc>
              <a:spcBef>
                <a:spcPts val="0"/>
              </a:spcBef>
              <a:spcAft>
                <a:spcPts val="0"/>
              </a:spcAft>
              <a:buSzPts val="1100"/>
              <a:buAutoNum type="arabicPeriod"/>
            </a:pPr>
            <a:r>
              <a:rPr b="1" lang="it" sz="1100">
                <a:latin typeface="Roboto"/>
                <a:ea typeface="Roboto"/>
                <a:cs typeface="Roboto"/>
                <a:sym typeface="Roboto"/>
              </a:rPr>
              <a:t>Separazione tra le applicazioni:</a:t>
            </a:r>
            <a:r>
              <a:rPr lang="it" sz="1100">
                <a:latin typeface="Roboto"/>
                <a:ea typeface="Roboto"/>
                <a:cs typeface="Roboto"/>
                <a:sym typeface="Roboto"/>
              </a:rPr>
              <a:t> il KeyStore offre la possibilità di separare le chiavi tra diverse applicazioni. Ciò significa che una chiave generata da un'applicazione non è direttamente accessibile da un'altra applicazione. Questa separazione contribuisce a mantenere la sicurezza dei dati tra le diverse componenti del sistema.</a:t>
            </a:r>
            <a:endParaRPr sz="1800">
              <a:solidFill>
                <a:schemeClr val="lt2"/>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58" name="Shape 158"/>
        <p:cNvGrpSpPr/>
        <p:nvPr/>
      </p:nvGrpSpPr>
      <p:grpSpPr>
        <a:xfrm>
          <a:off x="0" y="0"/>
          <a:ext cx="0" cy="0"/>
          <a:chOff x="0" y="0"/>
          <a:chExt cx="0" cy="0"/>
        </a:xfrm>
      </p:grpSpPr>
      <p:pic>
        <p:nvPicPr>
          <p:cNvPr id="159" name="Google Shape;159;p32"/>
          <p:cNvPicPr preferRelativeResize="0"/>
          <p:nvPr/>
        </p:nvPicPr>
        <p:blipFill rotWithShape="1">
          <a:blip r:embed="rId3">
            <a:alphaModFix/>
          </a:blip>
          <a:srcRect b="0" l="0" r="0" t="0"/>
          <a:stretch/>
        </p:blipFill>
        <p:spPr>
          <a:xfrm>
            <a:off x="0" y="18"/>
            <a:ext cx="9144000" cy="5143481"/>
          </a:xfrm>
          <a:prstGeom prst="rect">
            <a:avLst/>
          </a:prstGeom>
          <a:noFill/>
          <a:ln>
            <a:noFill/>
          </a:ln>
        </p:spPr>
      </p:pic>
      <p:sp>
        <p:nvSpPr>
          <p:cNvPr id="160" name="Google Shape;160;p32"/>
          <p:cNvSpPr txBox="1"/>
          <p:nvPr/>
        </p:nvSpPr>
        <p:spPr>
          <a:xfrm>
            <a:off x="473650" y="399250"/>
            <a:ext cx="3145800" cy="484800"/>
          </a:xfrm>
          <a:prstGeom prst="rect">
            <a:avLst/>
          </a:prstGeom>
          <a:noFill/>
          <a:ln>
            <a:noFill/>
          </a:ln>
        </p:spPr>
        <p:txBody>
          <a:bodyPr anchorCtr="0" anchor="t" bIns="57150" lIns="57150" spcFirstLastPara="1" rIns="57150" wrap="square" tIns="57150">
            <a:spAutoFit/>
          </a:bodyPr>
          <a:lstStyle/>
          <a:p>
            <a:pPr indent="0" lvl="0" marL="0" marR="0" rtl="0" algn="l">
              <a:lnSpc>
                <a:spcPct val="100000"/>
              </a:lnSpc>
              <a:spcBef>
                <a:spcPts val="0"/>
              </a:spcBef>
              <a:spcAft>
                <a:spcPts val="0"/>
              </a:spcAft>
              <a:buClr>
                <a:srgbClr val="000000"/>
              </a:buClr>
              <a:buSzPts val="2400"/>
              <a:buFont typeface="Arial"/>
              <a:buNone/>
            </a:pPr>
            <a:r>
              <a:rPr lang="it" sz="2400">
                <a:solidFill>
                  <a:srgbClr val="3C4043"/>
                </a:solidFill>
                <a:latin typeface="Roboto Medium"/>
                <a:ea typeface="Roboto Medium"/>
                <a:cs typeface="Roboto Medium"/>
                <a:sym typeface="Roboto Medium"/>
              </a:rPr>
              <a:t>Key Generation</a:t>
            </a:r>
            <a:endParaRPr sz="2400">
              <a:solidFill>
                <a:srgbClr val="3C4043"/>
              </a:solidFill>
              <a:latin typeface="Roboto Medium"/>
              <a:ea typeface="Roboto Medium"/>
              <a:cs typeface="Roboto Medium"/>
              <a:sym typeface="Roboto Medium"/>
            </a:endParaRPr>
          </a:p>
        </p:txBody>
      </p:sp>
      <p:pic>
        <p:nvPicPr>
          <p:cNvPr id="161" name="Google Shape;161;p32"/>
          <p:cNvPicPr preferRelativeResize="0"/>
          <p:nvPr/>
        </p:nvPicPr>
        <p:blipFill rotWithShape="1">
          <a:blip r:embed="rId4">
            <a:alphaModFix/>
          </a:blip>
          <a:srcRect b="0" l="0" r="0" t="0"/>
          <a:stretch/>
        </p:blipFill>
        <p:spPr>
          <a:xfrm>
            <a:off x="7335540" y="3823976"/>
            <a:ext cx="566917" cy="367322"/>
          </a:xfrm>
          <a:prstGeom prst="rect">
            <a:avLst/>
          </a:prstGeom>
          <a:noFill/>
          <a:ln>
            <a:noFill/>
          </a:ln>
        </p:spPr>
      </p:pic>
      <p:sp>
        <p:nvSpPr>
          <p:cNvPr id="162" name="Google Shape;162;p32"/>
          <p:cNvSpPr txBox="1"/>
          <p:nvPr/>
        </p:nvSpPr>
        <p:spPr>
          <a:xfrm>
            <a:off x="473650" y="927000"/>
            <a:ext cx="7781700" cy="1286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it" sz="1100">
                <a:latin typeface="Roboto"/>
                <a:ea typeface="Roboto"/>
                <a:cs typeface="Roboto"/>
                <a:sym typeface="Roboto"/>
              </a:rPr>
              <a:t>È possibile generare e salvare una nuova chiave nel KeyStore tramite le API dedicate. Esse offrono la possibilità di scegliere algoritmo, block mode e padding in base alle esigenze specifiche dell'applicazione e alla sicurezza richiesta.</a:t>
            </a:r>
            <a:endParaRPr sz="1100">
              <a:latin typeface="Roboto"/>
              <a:ea typeface="Roboto"/>
              <a:cs typeface="Roboto"/>
              <a:sym typeface="Roboto"/>
            </a:endParaRPr>
          </a:p>
          <a:p>
            <a:pPr indent="0" lvl="0" marL="0" rtl="0" algn="l">
              <a:lnSpc>
                <a:spcPct val="115000"/>
              </a:lnSpc>
              <a:spcBef>
                <a:spcPts val="1200"/>
              </a:spcBef>
              <a:spcAft>
                <a:spcPts val="1200"/>
              </a:spcAft>
              <a:buNone/>
            </a:pPr>
            <a:r>
              <a:rPr lang="it" sz="1100">
                <a:latin typeface="Roboto"/>
                <a:ea typeface="Roboto"/>
                <a:cs typeface="Roboto"/>
                <a:sym typeface="Roboto"/>
              </a:rPr>
              <a:t>In fase di generazione chiave è possibile impostare delle configurazioni sulla validità della chiave stessa e configurare delle sicurezze aggiuntive. Un esempio è la richiesta di Autenticazione utente tramite sistemi di blocco impostati nell’OS (biometria, pin, ect.).</a:t>
            </a:r>
            <a:endParaRPr sz="1100">
              <a:latin typeface="Roboto"/>
              <a:ea typeface="Roboto"/>
              <a:cs typeface="Roboto"/>
              <a:sym typeface="Roboto"/>
            </a:endParaRPr>
          </a:p>
        </p:txBody>
      </p:sp>
      <p:sp>
        <p:nvSpPr>
          <p:cNvPr id="163" name="Google Shape;163;p32"/>
          <p:cNvSpPr txBox="1"/>
          <p:nvPr/>
        </p:nvSpPr>
        <p:spPr>
          <a:xfrm>
            <a:off x="473650" y="2213700"/>
            <a:ext cx="5987100" cy="26781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200"/>
              </a:spcBef>
              <a:spcAft>
                <a:spcPts val="0"/>
              </a:spcAft>
              <a:buNone/>
            </a:pPr>
            <a:r>
              <a:rPr b="1" lang="it" sz="1100">
                <a:latin typeface="Roboto"/>
                <a:ea typeface="Roboto"/>
                <a:cs typeface="Roboto"/>
                <a:sym typeface="Roboto"/>
              </a:rPr>
              <a:t>Algoritmo</a:t>
            </a:r>
            <a:r>
              <a:rPr b="1" lang="it" sz="1100">
                <a:latin typeface="Roboto"/>
                <a:ea typeface="Roboto"/>
                <a:cs typeface="Roboto"/>
                <a:sym typeface="Roboto"/>
              </a:rPr>
              <a:t>:</a:t>
            </a:r>
            <a:r>
              <a:rPr lang="it" sz="1100">
                <a:latin typeface="Roboto"/>
                <a:ea typeface="Roboto"/>
                <a:cs typeface="Roboto"/>
                <a:sym typeface="Roboto"/>
              </a:rPr>
              <a:t> supporto ai principali algoritmi per cifratura di chiavi simmetriche e asimmetriche come AES, RSA, etc.</a:t>
            </a:r>
            <a:endParaRPr sz="1100">
              <a:latin typeface="Roboto"/>
              <a:ea typeface="Roboto"/>
              <a:cs typeface="Roboto"/>
              <a:sym typeface="Roboto"/>
            </a:endParaRPr>
          </a:p>
          <a:p>
            <a:pPr indent="0" lvl="0" marL="0" rtl="0" algn="l">
              <a:lnSpc>
                <a:spcPct val="100000"/>
              </a:lnSpc>
              <a:spcBef>
                <a:spcPts val="1200"/>
              </a:spcBef>
              <a:spcAft>
                <a:spcPts val="0"/>
              </a:spcAft>
              <a:buNone/>
            </a:pPr>
            <a:r>
              <a:rPr b="1" lang="it" sz="1100">
                <a:latin typeface="Roboto"/>
                <a:ea typeface="Roboto"/>
                <a:cs typeface="Roboto"/>
                <a:sym typeface="Roboto"/>
              </a:rPr>
              <a:t>Block Mode</a:t>
            </a:r>
            <a:r>
              <a:rPr b="1" lang="it" sz="1100">
                <a:latin typeface="Roboto"/>
                <a:ea typeface="Roboto"/>
                <a:cs typeface="Roboto"/>
                <a:sym typeface="Roboto"/>
              </a:rPr>
              <a:t>:</a:t>
            </a:r>
            <a:r>
              <a:rPr lang="it" sz="1100">
                <a:latin typeface="Roboto"/>
                <a:ea typeface="Roboto"/>
                <a:cs typeface="Roboto"/>
                <a:sym typeface="Roboto"/>
              </a:rPr>
              <a:t> supporto ai più famosi block mode come ECB (Electronic Codebook), CBC (Cipher Block Chaining), CTR (Counter), GCM (Galois/Counter Mode). Nell’esempio proposto vedremo come utilizzare CBC e GCM.</a:t>
            </a:r>
            <a:endParaRPr sz="1100">
              <a:latin typeface="Roboto"/>
              <a:ea typeface="Roboto"/>
              <a:cs typeface="Roboto"/>
              <a:sym typeface="Roboto"/>
            </a:endParaRPr>
          </a:p>
          <a:p>
            <a:pPr indent="0" lvl="0" marL="0" rtl="0" algn="l">
              <a:lnSpc>
                <a:spcPct val="100000"/>
              </a:lnSpc>
              <a:spcBef>
                <a:spcPts val="1200"/>
              </a:spcBef>
              <a:spcAft>
                <a:spcPts val="0"/>
              </a:spcAft>
              <a:buNone/>
            </a:pPr>
            <a:r>
              <a:rPr b="1" lang="it" sz="1100">
                <a:latin typeface="Roboto"/>
                <a:ea typeface="Roboto"/>
                <a:cs typeface="Roboto"/>
                <a:sym typeface="Roboto"/>
              </a:rPr>
              <a:t>Padding</a:t>
            </a:r>
            <a:r>
              <a:rPr b="1" lang="it" sz="1100">
                <a:latin typeface="Roboto"/>
                <a:ea typeface="Roboto"/>
                <a:cs typeface="Roboto"/>
                <a:sym typeface="Roboto"/>
              </a:rPr>
              <a:t>:</a:t>
            </a:r>
            <a:r>
              <a:rPr lang="it" sz="1100">
                <a:latin typeface="Roboto"/>
                <a:ea typeface="Roboto"/>
                <a:cs typeface="Roboto"/>
                <a:sym typeface="Roboto"/>
              </a:rPr>
              <a:t> sulla base del block mode scelto viene scelto il padding. Per CBC useremo PKCS7 e per GCM imposteremo l’assenza di padding.</a:t>
            </a:r>
            <a:endParaRPr sz="1100">
              <a:latin typeface="Roboto"/>
              <a:ea typeface="Roboto"/>
              <a:cs typeface="Roboto"/>
              <a:sym typeface="Roboto"/>
            </a:endParaRPr>
          </a:p>
          <a:p>
            <a:pPr indent="0" lvl="0" marL="0" rtl="0" algn="l">
              <a:lnSpc>
                <a:spcPct val="100000"/>
              </a:lnSpc>
              <a:spcBef>
                <a:spcPts val="1200"/>
              </a:spcBef>
              <a:spcAft>
                <a:spcPts val="1200"/>
              </a:spcAft>
              <a:buNone/>
            </a:pPr>
            <a:r>
              <a:rPr b="1" lang="it" sz="1100">
                <a:latin typeface="Roboto"/>
                <a:ea typeface="Roboto"/>
                <a:cs typeface="Roboto"/>
                <a:sym typeface="Roboto"/>
              </a:rPr>
              <a:t>Biometria</a:t>
            </a:r>
            <a:r>
              <a:rPr lang="it" sz="1100">
                <a:latin typeface="Roboto"/>
                <a:ea typeface="Roboto"/>
                <a:cs typeface="Roboto"/>
                <a:sym typeface="Roboto"/>
              </a:rPr>
              <a:t>: attraverso i metodi </a:t>
            </a:r>
            <a:r>
              <a:rPr lang="it" sz="1100">
                <a:solidFill>
                  <a:srgbClr val="EB5757"/>
                </a:solidFill>
                <a:latin typeface="Roboto"/>
                <a:ea typeface="Roboto"/>
                <a:cs typeface="Roboto"/>
                <a:sym typeface="Roboto"/>
              </a:rPr>
              <a:t>setUserAuthenticationRequired(true) </a:t>
            </a:r>
            <a:r>
              <a:rPr lang="it" sz="1100">
                <a:latin typeface="Roboto"/>
                <a:ea typeface="Roboto"/>
                <a:cs typeface="Roboto"/>
                <a:sym typeface="Roboto"/>
              </a:rPr>
              <a:t>e </a:t>
            </a:r>
            <a:r>
              <a:rPr lang="it" sz="1100">
                <a:solidFill>
                  <a:srgbClr val="EB5757"/>
                </a:solidFill>
                <a:latin typeface="Roboto"/>
                <a:ea typeface="Roboto"/>
                <a:cs typeface="Roboto"/>
                <a:sym typeface="Roboto"/>
              </a:rPr>
              <a:t>setInvalidateByometricEnrollment(false) </a:t>
            </a:r>
            <a:r>
              <a:rPr lang="it" sz="1100">
                <a:latin typeface="Roboto"/>
                <a:ea typeface="Roboto"/>
                <a:cs typeface="Roboto"/>
                <a:sym typeface="Roboto"/>
              </a:rPr>
              <a:t>è possibile configurare lo step di sicurezza aggiuntivo sulla chiave generata. Il secondo metodo è fondamentale, una configurazione errata potrebbe invalidare la chiave e provocare bug insidiosi ed effetti indesiderati all’utente dell’app.</a:t>
            </a:r>
            <a:endParaRPr sz="1100">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67" name="Shape 167"/>
        <p:cNvGrpSpPr/>
        <p:nvPr/>
      </p:nvGrpSpPr>
      <p:grpSpPr>
        <a:xfrm>
          <a:off x="0" y="0"/>
          <a:ext cx="0" cy="0"/>
          <a:chOff x="0" y="0"/>
          <a:chExt cx="0" cy="0"/>
        </a:xfrm>
      </p:grpSpPr>
      <p:pic>
        <p:nvPicPr>
          <p:cNvPr id="168" name="Google Shape;168;p33"/>
          <p:cNvPicPr preferRelativeResize="0"/>
          <p:nvPr/>
        </p:nvPicPr>
        <p:blipFill rotWithShape="1">
          <a:blip r:embed="rId3">
            <a:alphaModFix/>
          </a:blip>
          <a:srcRect b="0" l="0" r="0" t="0"/>
          <a:stretch/>
        </p:blipFill>
        <p:spPr>
          <a:xfrm>
            <a:off x="0" y="18"/>
            <a:ext cx="9144000" cy="5143481"/>
          </a:xfrm>
          <a:prstGeom prst="rect">
            <a:avLst/>
          </a:prstGeom>
          <a:noFill/>
          <a:ln>
            <a:noFill/>
          </a:ln>
        </p:spPr>
      </p:pic>
      <p:sp>
        <p:nvSpPr>
          <p:cNvPr id="169" name="Google Shape;169;p33"/>
          <p:cNvSpPr txBox="1"/>
          <p:nvPr/>
        </p:nvSpPr>
        <p:spPr>
          <a:xfrm>
            <a:off x="473650" y="399250"/>
            <a:ext cx="3145800" cy="484800"/>
          </a:xfrm>
          <a:prstGeom prst="rect">
            <a:avLst/>
          </a:prstGeom>
          <a:noFill/>
          <a:ln>
            <a:noFill/>
          </a:ln>
        </p:spPr>
        <p:txBody>
          <a:bodyPr anchorCtr="0" anchor="t" bIns="57150" lIns="57150" spcFirstLastPara="1" rIns="57150" wrap="square" tIns="57150">
            <a:spAutoFit/>
          </a:bodyPr>
          <a:lstStyle/>
          <a:p>
            <a:pPr indent="0" lvl="0" marL="0" marR="0" rtl="0" algn="l">
              <a:lnSpc>
                <a:spcPct val="100000"/>
              </a:lnSpc>
              <a:spcBef>
                <a:spcPts val="0"/>
              </a:spcBef>
              <a:spcAft>
                <a:spcPts val="0"/>
              </a:spcAft>
              <a:buClr>
                <a:srgbClr val="000000"/>
              </a:buClr>
              <a:buSzPts val="2400"/>
              <a:buFont typeface="Arial"/>
              <a:buNone/>
            </a:pPr>
            <a:r>
              <a:rPr lang="it" sz="2400">
                <a:solidFill>
                  <a:srgbClr val="3C4043"/>
                </a:solidFill>
                <a:latin typeface="Roboto Medium"/>
                <a:ea typeface="Roboto Medium"/>
                <a:cs typeface="Roboto Medium"/>
                <a:sym typeface="Roboto Medium"/>
              </a:rPr>
              <a:t>Cipher</a:t>
            </a:r>
            <a:endParaRPr i="0" sz="2400" u="none" cap="none" strike="noStrike">
              <a:solidFill>
                <a:srgbClr val="3C4043"/>
              </a:solidFill>
              <a:latin typeface="Roboto Medium"/>
              <a:ea typeface="Roboto Medium"/>
              <a:cs typeface="Roboto Medium"/>
              <a:sym typeface="Roboto Medium"/>
            </a:endParaRPr>
          </a:p>
        </p:txBody>
      </p:sp>
      <p:pic>
        <p:nvPicPr>
          <p:cNvPr id="170" name="Google Shape;170;p33"/>
          <p:cNvPicPr preferRelativeResize="0"/>
          <p:nvPr/>
        </p:nvPicPr>
        <p:blipFill rotWithShape="1">
          <a:blip r:embed="rId4">
            <a:alphaModFix/>
          </a:blip>
          <a:srcRect b="0" l="0" r="0" t="0"/>
          <a:stretch/>
        </p:blipFill>
        <p:spPr>
          <a:xfrm>
            <a:off x="7335540" y="3823976"/>
            <a:ext cx="566917" cy="367322"/>
          </a:xfrm>
          <a:prstGeom prst="rect">
            <a:avLst/>
          </a:prstGeom>
          <a:noFill/>
          <a:ln>
            <a:noFill/>
          </a:ln>
        </p:spPr>
      </p:pic>
      <p:sp>
        <p:nvSpPr>
          <p:cNvPr id="171" name="Google Shape;171;p33"/>
          <p:cNvSpPr txBox="1"/>
          <p:nvPr/>
        </p:nvSpPr>
        <p:spPr>
          <a:xfrm>
            <a:off x="473650" y="927000"/>
            <a:ext cx="7781700" cy="1870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it" sz="1100">
                <a:latin typeface="Roboto"/>
                <a:ea typeface="Roboto"/>
                <a:cs typeface="Roboto"/>
                <a:sym typeface="Roboto"/>
              </a:rPr>
              <a:t>In crittografia, un Cipher è un </a:t>
            </a:r>
            <a:r>
              <a:rPr lang="it" sz="1100">
                <a:latin typeface="Roboto"/>
                <a:ea typeface="Roboto"/>
                <a:cs typeface="Roboto"/>
                <a:sym typeface="Roboto"/>
              </a:rPr>
              <a:t>algoritmo</a:t>
            </a:r>
            <a:r>
              <a:rPr lang="it" sz="1100">
                <a:latin typeface="Roboto"/>
                <a:ea typeface="Roboto"/>
                <a:cs typeface="Roboto"/>
                <a:sym typeface="Roboto"/>
              </a:rPr>
              <a:t> che viene utilizzato per cifrare e/o decifrare dati. La cifratura è il processo di trasformazione dei dati in modo che siano illeggibili a meno che non si disponga di una chiave segreta, mentre la decifratura è il processo inverso, ovvero il ripristino dei dati originali dalla loro forma cifrata utilizzando la chiave appropriata.</a:t>
            </a:r>
            <a:endParaRPr sz="1100">
              <a:latin typeface="Roboto"/>
              <a:ea typeface="Roboto"/>
              <a:cs typeface="Roboto"/>
              <a:sym typeface="Roboto"/>
            </a:endParaRPr>
          </a:p>
          <a:p>
            <a:pPr indent="0" lvl="0" marL="0" rtl="0" algn="l">
              <a:lnSpc>
                <a:spcPct val="115000"/>
              </a:lnSpc>
              <a:spcBef>
                <a:spcPts val="1200"/>
              </a:spcBef>
              <a:spcAft>
                <a:spcPts val="1200"/>
              </a:spcAft>
              <a:buNone/>
            </a:pPr>
            <a:r>
              <a:rPr lang="it" sz="1100">
                <a:latin typeface="Roboto"/>
                <a:ea typeface="Roboto"/>
                <a:cs typeface="Roboto"/>
                <a:sym typeface="Roboto"/>
              </a:rPr>
              <a:t>Prima di utilizzare il </a:t>
            </a:r>
            <a:r>
              <a:rPr lang="it" sz="1100">
                <a:latin typeface="Roboto"/>
                <a:ea typeface="Roboto"/>
                <a:cs typeface="Roboto"/>
                <a:sym typeface="Roboto"/>
              </a:rPr>
              <a:t>Cipher </a:t>
            </a:r>
            <a:r>
              <a:rPr lang="it" sz="1100">
                <a:latin typeface="Roboto"/>
                <a:ea typeface="Roboto"/>
                <a:cs typeface="Roboto"/>
                <a:sym typeface="Roboto"/>
              </a:rPr>
              <a:t>per operazioni di crittografia o decrittografia, è necessario crearne un’istanza utilizzando l’algoritmo scelto (es. “AES/GCM/NoPadding”) e inizializzarlo con la chiave corretta (recuperata o generata da AndroidKeyStore). L'inizializzazione avviene con il metodo </a:t>
            </a:r>
            <a:r>
              <a:rPr lang="it" sz="950">
                <a:solidFill>
                  <a:srgbClr val="EB5757"/>
                </a:solidFill>
                <a:latin typeface="Roboto"/>
                <a:ea typeface="Roboto"/>
                <a:cs typeface="Roboto"/>
                <a:sym typeface="Roboto"/>
              </a:rPr>
              <a:t>init</a:t>
            </a:r>
            <a:r>
              <a:rPr lang="it" sz="1100">
                <a:latin typeface="Roboto"/>
                <a:ea typeface="Roboto"/>
                <a:cs typeface="Roboto"/>
                <a:sym typeface="Roboto"/>
              </a:rPr>
              <a:t> del </a:t>
            </a:r>
            <a:r>
              <a:rPr lang="it" sz="1100">
                <a:latin typeface="Roboto"/>
                <a:ea typeface="Roboto"/>
                <a:cs typeface="Roboto"/>
                <a:sym typeface="Roboto"/>
              </a:rPr>
              <a:t>Cipher</a:t>
            </a:r>
            <a:r>
              <a:rPr lang="it" sz="1100">
                <a:latin typeface="Roboto"/>
                <a:ea typeface="Roboto"/>
                <a:cs typeface="Roboto"/>
                <a:sym typeface="Roboto"/>
              </a:rPr>
              <a:t>, specificando la modalità di operazione (crittografia o decrittografia) e la chiave.</a:t>
            </a:r>
            <a:endParaRPr sz="1100">
              <a:latin typeface="Roboto"/>
              <a:ea typeface="Roboto"/>
              <a:cs typeface="Roboto"/>
              <a:sym typeface="Roboto"/>
            </a:endParaRPr>
          </a:p>
        </p:txBody>
      </p:sp>
      <p:sp>
        <p:nvSpPr>
          <p:cNvPr id="172" name="Google Shape;172;p33"/>
          <p:cNvSpPr txBox="1"/>
          <p:nvPr/>
        </p:nvSpPr>
        <p:spPr>
          <a:xfrm>
            <a:off x="473650" y="2784375"/>
            <a:ext cx="6023700" cy="2209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it" sz="1100">
                <a:latin typeface="Roboto"/>
                <a:ea typeface="Roboto"/>
                <a:cs typeface="Roboto"/>
                <a:sym typeface="Roboto"/>
              </a:rPr>
              <a:t>Initialization</a:t>
            </a:r>
            <a:r>
              <a:rPr b="1" lang="it" sz="1100">
                <a:latin typeface="Roboto"/>
                <a:ea typeface="Roboto"/>
                <a:cs typeface="Roboto"/>
                <a:sym typeface="Roboto"/>
              </a:rPr>
              <a:t> Vector</a:t>
            </a:r>
            <a:endParaRPr b="1" sz="1100">
              <a:latin typeface="Roboto"/>
              <a:ea typeface="Roboto"/>
              <a:cs typeface="Roboto"/>
              <a:sym typeface="Roboto"/>
            </a:endParaRPr>
          </a:p>
          <a:p>
            <a:pPr indent="0" lvl="0" marL="0" rtl="0" algn="l">
              <a:lnSpc>
                <a:spcPct val="115000"/>
              </a:lnSpc>
              <a:spcBef>
                <a:spcPts val="1000"/>
              </a:spcBef>
              <a:spcAft>
                <a:spcPts val="0"/>
              </a:spcAft>
              <a:buNone/>
            </a:pPr>
            <a:r>
              <a:rPr lang="it" sz="1100">
                <a:latin typeface="Roboto"/>
                <a:ea typeface="Roboto"/>
                <a:cs typeface="Roboto"/>
                <a:sym typeface="Roboto"/>
              </a:rPr>
              <a:t>In fase di generazione del Cipher di Decryption in base all’algoritmo potrebbe essere necessario utilizzare Initialization Vector (IV). Esso è un vettore di dati casuale che viene sfruttato insieme alla chiave per migliorare la sicurezza degli algoritmi di crittografia a blocchi, come AES (Advanced Encryption Standard) in modalità CBC o GCM. </a:t>
            </a:r>
            <a:endParaRPr sz="1100">
              <a:latin typeface="Roboto"/>
              <a:ea typeface="Roboto"/>
              <a:cs typeface="Roboto"/>
              <a:sym typeface="Roboto"/>
            </a:endParaRPr>
          </a:p>
          <a:p>
            <a:pPr indent="0" lvl="0" marL="0" rtl="0" algn="l">
              <a:lnSpc>
                <a:spcPct val="115000"/>
              </a:lnSpc>
              <a:spcBef>
                <a:spcPts val="0"/>
              </a:spcBef>
              <a:spcAft>
                <a:spcPts val="0"/>
              </a:spcAft>
              <a:buNone/>
            </a:pPr>
            <a:r>
              <a:rPr lang="it" sz="1100">
                <a:latin typeface="Roboto"/>
                <a:ea typeface="Roboto"/>
                <a:cs typeface="Roboto"/>
                <a:sym typeface="Roboto"/>
              </a:rPr>
              <a:t>Esso va estratto dal Cipher in fase di Encryption e può essere salvato in chiaro e spesso è necessario farlo, poiché IV è parte integrante del processo di Decryption e deve essere disponibile durante questa fase.</a:t>
            </a:r>
            <a:endParaRPr sz="1100">
              <a:latin typeface="Roboto"/>
              <a:ea typeface="Roboto"/>
              <a:cs typeface="Roboto"/>
              <a:sym typeface="Roboto"/>
            </a:endParaRPr>
          </a:p>
          <a:p>
            <a:pPr indent="0" lvl="0" marL="0" rtl="0" algn="l">
              <a:lnSpc>
                <a:spcPct val="115000"/>
              </a:lnSpc>
              <a:spcBef>
                <a:spcPts val="0"/>
              </a:spcBef>
              <a:spcAft>
                <a:spcPts val="0"/>
              </a:spcAft>
              <a:buNone/>
            </a:pPr>
            <a:r>
              <a:rPr lang="it" sz="1100">
                <a:latin typeface="Roboto"/>
                <a:ea typeface="Roboto"/>
                <a:cs typeface="Roboto"/>
                <a:sym typeface="Roboto"/>
              </a:rPr>
              <a:t>Per evitare potenziali attacchi noti è importante utilizzare un nuovo IV per ogni operazione, Cipher di Android con il metodo </a:t>
            </a:r>
            <a:r>
              <a:rPr lang="it" sz="950">
                <a:solidFill>
                  <a:srgbClr val="EB5757"/>
                </a:solidFill>
                <a:latin typeface="Roboto"/>
                <a:ea typeface="Roboto"/>
                <a:cs typeface="Roboto"/>
                <a:sym typeface="Roboto"/>
              </a:rPr>
              <a:t>init </a:t>
            </a:r>
            <a:r>
              <a:rPr lang="it" sz="1100">
                <a:latin typeface="Roboto"/>
                <a:ea typeface="Roboto"/>
                <a:cs typeface="Roboto"/>
                <a:sym typeface="Roboto"/>
              </a:rPr>
              <a:t>si occupa per noi di generare un nuovo IV.</a:t>
            </a:r>
            <a:endParaRPr sz="11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